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18" autoAdjust="0"/>
  </p:normalViewPr>
  <p:slideViewPr>
    <p:cSldViewPr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88640-EDDA-4ADB-ABF1-CF4A39F9511C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3CCB4394-24A6-4663-8931-D1E67D313456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az-Latn-A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Hesabat  aydın  dildə  yazılmalıdır</a:t>
          </a:r>
          <a:endParaRPr lang="ru-RU" sz="2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444D2E-FDF8-4035-A407-A0A0BE4BCBC9}" type="parTrans" cxnId="{A5E4265B-0C56-472B-BA32-0C28A8CD1EC9}">
      <dgm:prSet/>
      <dgm:spPr/>
      <dgm:t>
        <a:bodyPr/>
        <a:lstStyle/>
        <a:p>
          <a:endParaRPr lang="ru-RU"/>
        </a:p>
      </dgm:t>
    </dgm:pt>
    <dgm:pt modelId="{5524B9CF-A2AF-4287-BA49-DF8C00CE13A9}" type="sibTrans" cxnId="{A5E4265B-0C56-472B-BA32-0C28A8CD1EC9}">
      <dgm:prSet/>
      <dgm:spPr/>
      <dgm:t>
        <a:bodyPr/>
        <a:lstStyle/>
        <a:p>
          <a:endParaRPr lang="ru-RU"/>
        </a:p>
      </dgm:t>
    </dgm:pt>
    <dgm:pt modelId="{8205EFEB-A6C9-42A8-BBB7-CFC4DDD500CE}">
      <dgm:prSet phldrT="[Текст]" custT="1"/>
      <dgm:spPr/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Təsbit  edilən  faktlar  sənədlərlə  təsdiqlənməlidir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BD8C6F-07B2-41CC-A292-401B45CCD543}" type="parTrans" cxnId="{3E4534FA-A03D-459C-8F28-540F743657E0}">
      <dgm:prSet/>
      <dgm:spPr/>
      <dgm:t>
        <a:bodyPr/>
        <a:lstStyle/>
        <a:p>
          <a:endParaRPr lang="ru-RU"/>
        </a:p>
      </dgm:t>
    </dgm:pt>
    <dgm:pt modelId="{50760816-DEF2-4D37-898F-14401843A2A2}" type="sibTrans" cxnId="{3E4534FA-A03D-459C-8F28-540F743657E0}">
      <dgm:prSet/>
      <dgm:spPr/>
      <dgm:t>
        <a:bodyPr/>
        <a:lstStyle/>
        <a:p>
          <a:endParaRPr lang="ru-RU"/>
        </a:p>
      </dgm:t>
    </dgm:pt>
    <dgm:pt modelId="{3320F8F5-2FF0-4E0C-85F1-416381838153}">
      <dgm:prSet phldrT="[Текст]"/>
      <dgm:spPr/>
      <dgm:t>
        <a:bodyPr/>
        <a:lstStyle/>
        <a:p>
          <a:r>
            <a:rPr lang="az-Latn-AZ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Informasiya  mənbələri  göstərilməlidir</a:t>
          </a:r>
          <a:endParaRPr lang="ru-RU" b="1" i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6AA800-7FC8-4B50-A798-5A51E45604A9}" type="parTrans" cxnId="{27F420DD-431F-4CB6-A93B-E4F2E90CBC23}">
      <dgm:prSet/>
      <dgm:spPr/>
      <dgm:t>
        <a:bodyPr/>
        <a:lstStyle/>
        <a:p>
          <a:endParaRPr lang="ru-RU"/>
        </a:p>
      </dgm:t>
    </dgm:pt>
    <dgm:pt modelId="{53F9A250-88DC-4A98-A3D5-2867CC0ECBF2}" type="sibTrans" cxnId="{27F420DD-431F-4CB6-A93B-E4F2E90CBC23}">
      <dgm:prSet/>
      <dgm:spPr/>
      <dgm:t>
        <a:bodyPr/>
        <a:lstStyle/>
        <a:p>
          <a:endParaRPr lang="ru-RU"/>
        </a:p>
      </dgm:t>
    </dgm:pt>
    <dgm:pt modelId="{A03F1FC1-FB72-4436-8E7D-F94D9A7DB1FC}">
      <dgm:prSet/>
      <dgm:spPr/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tam  təsviri  verilməlidir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461125-28B3-4A6A-86BD-2AB1CC1564D3}" type="parTrans" cxnId="{AC6ED981-0BBE-47F5-BF03-91E35EB03C27}">
      <dgm:prSet/>
      <dgm:spPr/>
      <dgm:t>
        <a:bodyPr/>
        <a:lstStyle/>
        <a:p>
          <a:endParaRPr lang="ru-RU"/>
        </a:p>
      </dgm:t>
    </dgm:pt>
    <dgm:pt modelId="{1155215C-49EB-4990-8526-BBE4C3654185}" type="sibTrans" cxnId="{AC6ED981-0BBE-47F5-BF03-91E35EB03C27}">
      <dgm:prSet/>
      <dgm:spPr/>
      <dgm:t>
        <a:bodyPr/>
        <a:lstStyle/>
        <a:p>
          <a:endParaRPr lang="ru-RU"/>
        </a:p>
      </dgm:t>
    </dgm:pt>
    <dgm:pt modelId="{16B09B6E-0F96-44A4-B102-AA6B5A1F3E11}">
      <dgm:prSet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məqsədləri  və  dəyər  növləri   göstərilməlidir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B6FBAD-BE20-4EC3-96E4-C6F4EEA63E2E}" type="parTrans" cxnId="{D2B915D0-D143-4F52-BA6E-04DBBE540D31}">
      <dgm:prSet/>
      <dgm:spPr/>
      <dgm:t>
        <a:bodyPr/>
        <a:lstStyle/>
        <a:p>
          <a:endParaRPr lang="ru-RU"/>
        </a:p>
      </dgm:t>
    </dgm:pt>
    <dgm:pt modelId="{8E1B53C6-A372-4133-8CF1-928373CC3AFF}" type="sibTrans" cxnId="{D2B915D0-D143-4F52-BA6E-04DBBE540D31}">
      <dgm:prSet/>
      <dgm:spPr/>
      <dgm:t>
        <a:bodyPr/>
        <a:lstStyle/>
        <a:p>
          <a:endParaRPr lang="ru-RU"/>
        </a:p>
      </dgm:t>
    </dgm:pt>
    <dgm:pt modelId="{86CD56D5-46FA-4380-816C-6C6D8A064EC6}">
      <dgm:prSet custT="1"/>
      <dgm:spPr>
        <a:solidFill>
          <a:srgbClr val="92D050"/>
        </a:solidFill>
      </dgm:spPr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Iştirak  edən  şəxslər  tərəfindən  imzalanmalıdır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520C83-A110-4EE7-9648-C25A7C34349C}" type="parTrans" cxnId="{D03D6BD2-E013-4E20-A2CC-4B7390F5E446}">
      <dgm:prSet/>
      <dgm:spPr/>
      <dgm:t>
        <a:bodyPr/>
        <a:lstStyle/>
        <a:p>
          <a:endParaRPr lang="ru-RU"/>
        </a:p>
      </dgm:t>
    </dgm:pt>
    <dgm:pt modelId="{4A3262B6-C499-46F6-8CA4-8BCB28462EBE}" type="sibTrans" cxnId="{D03D6BD2-E013-4E20-A2CC-4B7390F5E446}">
      <dgm:prSet/>
      <dgm:spPr/>
      <dgm:t>
        <a:bodyPr/>
        <a:lstStyle/>
        <a:p>
          <a:endParaRPr lang="ru-RU"/>
        </a:p>
      </dgm:t>
    </dgm:pt>
    <dgm:pt modelId="{BC40ACB8-DFDD-4A8B-809F-DD6AC22E8C35}" type="pres">
      <dgm:prSet presAssocID="{BCC88640-EDDA-4ADB-ABF1-CF4A39F9511C}" presName="linearFlow" presStyleCnt="0">
        <dgm:presLayoutVars>
          <dgm:dir/>
          <dgm:resizeHandles val="exact"/>
        </dgm:presLayoutVars>
      </dgm:prSet>
      <dgm:spPr/>
    </dgm:pt>
    <dgm:pt modelId="{11948935-7405-42E0-8B07-B9F1E360CCBF}" type="pres">
      <dgm:prSet presAssocID="{3CCB4394-24A6-4663-8931-D1E67D313456}" presName="composite" presStyleCnt="0"/>
      <dgm:spPr/>
    </dgm:pt>
    <dgm:pt modelId="{FC77ACD2-E354-401E-B9A7-DCAC3119B2AD}" type="pres">
      <dgm:prSet presAssocID="{3CCB4394-24A6-4663-8931-D1E67D313456}" presName="imgShp" presStyleLbl="fgImgPlace1" presStyleIdx="0" presStyleCnt="6"/>
      <dgm:spPr>
        <a:solidFill>
          <a:srgbClr val="002060"/>
        </a:solidFill>
        <a:ln>
          <a:noFill/>
        </a:ln>
      </dgm:spPr>
    </dgm:pt>
    <dgm:pt modelId="{75F4C912-21CB-4A95-8056-F177B120AE9E}" type="pres">
      <dgm:prSet presAssocID="{3CCB4394-24A6-4663-8931-D1E67D313456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72C8B-A688-47B3-96A4-4E179A114884}" type="pres">
      <dgm:prSet presAssocID="{5524B9CF-A2AF-4287-BA49-DF8C00CE13A9}" presName="spacing" presStyleCnt="0"/>
      <dgm:spPr/>
    </dgm:pt>
    <dgm:pt modelId="{2FD52C70-FB1B-4D00-B9C4-3FD6C4202E20}" type="pres">
      <dgm:prSet presAssocID="{8205EFEB-A6C9-42A8-BBB7-CFC4DDD500CE}" presName="composite" presStyleCnt="0"/>
      <dgm:spPr/>
    </dgm:pt>
    <dgm:pt modelId="{6DC54996-3168-420D-9515-A0DA50FEA37F}" type="pres">
      <dgm:prSet presAssocID="{8205EFEB-A6C9-42A8-BBB7-CFC4DDD500CE}" presName="imgShp" presStyleLbl="fgImgPlace1" presStyleIdx="1" presStyleCnt="6"/>
      <dgm:spPr>
        <a:solidFill>
          <a:srgbClr val="92D050"/>
        </a:solidFill>
      </dgm:spPr>
    </dgm:pt>
    <dgm:pt modelId="{10E8EB79-98A1-411A-BEF3-7592CF738ACE}" type="pres">
      <dgm:prSet presAssocID="{8205EFEB-A6C9-42A8-BBB7-CFC4DDD500CE}" presName="txShp" presStyleLbl="node1" presStyleIdx="1" presStyleCnt="6" custScaleX="105260" custLinFactNeighborX="-128" custLinFactNeighborY="5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B9509-B9BB-4168-86D5-1EAD0DB05F98}" type="pres">
      <dgm:prSet presAssocID="{50760816-DEF2-4D37-898F-14401843A2A2}" presName="spacing" presStyleCnt="0"/>
      <dgm:spPr/>
    </dgm:pt>
    <dgm:pt modelId="{B1CF5468-E11B-4BFA-985C-512D782CB7B5}" type="pres">
      <dgm:prSet presAssocID="{3320F8F5-2FF0-4E0C-85F1-416381838153}" presName="composite" presStyleCnt="0"/>
      <dgm:spPr/>
    </dgm:pt>
    <dgm:pt modelId="{2B1FB2C8-3C74-4A17-8B35-F24E2E8D5955}" type="pres">
      <dgm:prSet presAssocID="{3320F8F5-2FF0-4E0C-85F1-416381838153}" presName="imgShp" presStyleLbl="fgImgPlace1" presStyleIdx="2" presStyleCnt="6"/>
      <dgm:spPr>
        <a:solidFill>
          <a:srgbClr val="FFC000"/>
        </a:solidFill>
      </dgm:spPr>
    </dgm:pt>
    <dgm:pt modelId="{E8E9FA70-37D6-482F-B627-4738550B0A1D}" type="pres">
      <dgm:prSet presAssocID="{3320F8F5-2FF0-4E0C-85F1-416381838153}" presName="txShp" presStyleLbl="node1" presStyleIdx="2" presStyleCnt="6" custLinFactNeighborX="836" custLinFactNeighborY="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6D605-9FAD-47AF-A6FC-467AFF68DA0E}" type="pres">
      <dgm:prSet presAssocID="{53F9A250-88DC-4A98-A3D5-2867CC0ECBF2}" presName="spacing" presStyleCnt="0"/>
      <dgm:spPr/>
    </dgm:pt>
    <dgm:pt modelId="{21473223-BC1C-4C3D-8B9E-C77A094E0A0F}" type="pres">
      <dgm:prSet presAssocID="{A03F1FC1-FB72-4436-8E7D-F94D9A7DB1FC}" presName="composite" presStyleCnt="0"/>
      <dgm:spPr/>
    </dgm:pt>
    <dgm:pt modelId="{5CC91510-4A75-41BF-882A-D31F451BCEEC}" type="pres">
      <dgm:prSet presAssocID="{A03F1FC1-FB72-4436-8E7D-F94D9A7DB1FC}" presName="imgShp" presStyleLbl="fgImgPlace1" presStyleIdx="3" presStyleCnt="6"/>
      <dgm:spPr>
        <a:solidFill>
          <a:srgbClr val="00B0F0"/>
        </a:solidFill>
      </dgm:spPr>
    </dgm:pt>
    <dgm:pt modelId="{F72C0069-DAB8-4AA9-A399-24090A76BB50}" type="pres">
      <dgm:prSet presAssocID="{A03F1FC1-FB72-4436-8E7D-F94D9A7DB1FC}" presName="txShp" presStyleLbl="node1" presStyleIdx="3" presStyleCnt="6" custLinFactNeighborX="-270" custLinFactNeighborY="3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2C5A-36AD-40C2-BC5C-87278C966C09}" type="pres">
      <dgm:prSet presAssocID="{1155215C-49EB-4990-8526-BBE4C3654185}" presName="spacing" presStyleCnt="0"/>
      <dgm:spPr/>
    </dgm:pt>
    <dgm:pt modelId="{61EFA8E8-3854-46C3-BE5A-C0D83F08C908}" type="pres">
      <dgm:prSet presAssocID="{16B09B6E-0F96-44A4-B102-AA6B5A1F3E11}" presName="composite" presStyleCnt="0"/>
      <dgm:spPr/>
    </dgm:pt>
    <dgm:pt modelId="{418405C0-9A7D-4904-B2DC-766B5A40B66F}" type="pres">
      <dgm:prSet presAssocID="{16B09B6E-0F96-44A4-B102-AA6B5A1F3E11}" presName="imgShp" presStyleLbl="fgImgPlace1" presStyleIdx="4" presStyleCnt="6"/>
      <dgm:spPr>
        <a:solidFill>
          <a:srgbClr val="00B050"/>
        </a:solidFill>
      </dgm:spPr>
    </dgm:pt>
    <dgm:pt modelId="{89485D36-B266-4373-9051-D9584C3A107D}" type="pres">
      <dgm:prSet presAssocID="{16B09B6E-0F96-44A4-B102-AA6B5A1F3E11}" presName="txShp" presStyleLbl="node1" presStyleIdx="4" presStyleCnt="6" custLinFactNeighborX="-701" custLinFactNeighborY="7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5B262-C9DB-4035-82F1-95D27568570B}" type="pres">
      <dgm:prSet presAssocID="{8E1B53C6-A372-4133-8CF1-928373CC3AFF}" presName="spacing" presStyleCnt="0"/>
      <dgm:spPr/>
    </dgm:pt>
    <dgm:pt modelId="{68FCA3D5-924E-488A-8FEA-02941C822250}" type="pres">
      <dgm:prSet presAssocID="{86CD56D5-46FA-4380-816C-6C6D8A064EC6}" presName="composite" presStyleCnt="0"/>
      <dgm:spPr/>
    </dgm:pt>
    <dgm:pt modelId="{5FC7ADF6-91A1-4050-A6E5-D4077EA66BAC}" type="pres">
      <dgm:prSet presAssocID="{86CD56D5-46FA-4380-816C-6C6D8A064EC6}" presName="imgShp" presStyleLbl="fgImgPlace1" presStyleIdx="5" presStyleCnt="6"/>
      <dgm:spPr>
        <a:solidFill>
          <a:srgbClr val="FFFF00"/>
        </a:solidFill>
      </dgm:spPr>
    </dgm:pt>
    <dgm:pt modelId="{2DF67806-97C8-40A4-9885-C153F2878E39}" type="pres">
      <dgm:prSet presAssocID="{86CD56D5-46FA-4380-816C-6C6D8A064EC6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67B1FB-9FC8-4E83-BFEE-44C8744B30B2}" type="presOf" srcId="{BCC88640-EDDA-4ADB-ABF1-CF4A39F9511C}" destId="{BC40ACB8-DFDD-4A8B-809F-DD6AC22E8C35}" srcOrd="0" destOrd="0" presId="urn:microsoft.com/office/officeart/2005/8/layout/vList3"/>
    <dgm:cxn modelId="{F5009035-BB90-423C-BA3D-4D3FC6FD5AE7}" type="presOf" srcId="{A03F1FC1-FB72-4436-8E7D-F94D9A7DB1FC}" destId="{F72C0069-DAB8-4AA9-A399-24090A76BB50}" srcOrd="0" destOrd="0" presId="urn:microsoft.com/office/officeart/2005/8/layout/vList3"/>
    <dgm:cxn modelId="{D03D6BD2-E013-4E20-A2CC-4B7390F5E446}" srcId="{BCC88640-EDDA-4ADB-ABF1-CF4A39F9511C}" destId="{86CD56D5-46FA-4380-816C-6C6D8A064EC6}" srcOrd="5" destOrd="0" parTransId="{34520C83-A110-4EE7-9648-C25A7C34349C}" sibTransId="{4A3262B6-C499-46F6-8CA4-8BCB28462EBE}"/>
    <dgm:cxn modelId="{EBDE9946-0B9F-4A98-9D50-E4E1496AD706}" type="presOf" srcId="{3CCB4394-24A6-4663-8931-D1E67D313456}" destId="{75F4C912-21CB-4A95-8056-F177B120AE9E}" srcOrd="0" destOrd="0" presId="urn:microsoft.com/office/officeart/2005/8/layout/vList3"/>
    <dgm:cxn modelId="{18992996-52D6-4C76-9370-231789DAA1C5}" type="presOf" srcId="{86CD56D5-46FA-4380-816C-6C6D8A064EC6}" destId="{2DF67806-97C8-40A4-9885-C153F2878E39}" srcOrd="0" destOrd="0" presId="urn:microsoft.com/office/officeart/2005/8/layout/vList3"/>
    <dgm:cxn modelId="{3E4534FA-A03D-459C-8F28-540F743657E0}" srcId="{BCC88640-EDDA-4ADB-ABF1-CF4A39F9511C}" destId="{8205EFEB-A6C9-42A8-BBB7-CFC4DDD500CE}" srcOrd="1" destOrd="0" parTransId="{B7BD8C6F-07B2-41CC-A292-401B45CCD543}" sibTransId="{50760816-DEF2-4D37-898F-14401843A2A2}"/>
    <dgm:cxn modelId="{D2B915D0-D143-4F52-BA6E-04DBBE540D31}" srcId="{BCC88640-EDDA-4ADB-ABF1-CF4A39F9511C}" destId="{16B09B6E-0F96-44A4-B102-AA6B5A1F3E11}" srcOrd="4" destOrd="0" parTransId="{7FB6FBAD-BE20-4EC3-96E4-C6F4EEA63E2E}" sibTransId="{8E1B53C6-A372-4133-8CF1-928373CC3AFF}"/>
    <dgm:cxn modelId="{AC6ED981-0BBE-47F5-BF03-91E35EB03C27}" srcId="{BCC88640-EDDA-4ADB-ABF1-CF4A39F9511C}" destId="{A03F1FC1-FB72-4436-8E7D-F94D9A7DB1FC}" srcOrd="3" destOrd="0" parTransId="{2D461125-28B3-4A6A-86BD-2AB1CC1564D3}" sibTransId="{1155215C-49EB-4990-8526-BBE4C3654185}"/>
    <dgm:cxn modelId="{27F420DD-431F-4CB6-A93B-E4F2E90CBC23}" srcId="{BCC88640-EDDA-4ADB-ABF1-CF4A39F9511C}" destId="{3320F8F5-2FF0-4E0C-85F1-416381838153}" srcOrd="2" destOrd="0" parTransId="{696AA800-7FC8-4B50-A798-5A51E45604A9}" sibTransId="{53F9A250-88DC-4A98-A3D5-2867CC0ECBF2}"/>
    <dgm:cxn modelId="{64A7CD0C-E820-48EB-AC68-71FC0E43B377}" type="presOf" srcId="{8205EFEB-A6C9-42A8-BBB7-CFC4DDD500CE}" destId="{10E8EB79-98A1-411A-BEF3-7592CF738ACE}" srcOrd="0" destOrd="0" presId="urn:microsoft.com/office/officeart/2005/8/layout/vList3"/>
    <dgm:cxn modelId="{EB04BCB6-870F-47EA-BE9F-3EE6A6FB8D97}" type="presOf" srcId="{16B09B6E-0F96-44A4-B102-AA6B5A1F3E11}" destId="{89485D36-B266-4373-9051-D9584C3A107D}" srcOrd="0" destOrd="0" presId="urn:microsoft.com/office/officeart/2005/8/layout/vList3"/>
    <dgm:cxn modelId="{09EE65FE-13A1-4840-AC89-86E7D98274D4}" type="presOf" srcId="{3320F8F5-2FF0-4E0C-85F1-416381838153}" destId="{E8E9FA70-37D6-482F-B627-4738550B0A1D}" srcOrd="0" destOrd="0" presId="urn:microsoft.com/office/officeart/2005/8/layout/vList3"/>
    <dgm:cxn modelId="{A5E4265B-0C56-472B-BA32-0C28A8CD1EC9}" srcId="{BCC88640-EDDA-4ADB-ABF1-CF4A39F9511C}" destId="{3CCB4394-24A6-4663-8931-D1E67D313456}" srcOrd="0" destOrd="0" parTransId="{A7444D2E-FDF8-4035-A407-A0A0BE4BCBC9}" sibTransId="{5524B9CF-A2AF-4287-BA49-DF8C00CE13A9}"/>
    <dgm:cxn modelId="{4412D9A6-B934-43F8-9502-EA75A9851C2E}" type="presParOf" srcId="{BC40ACB8-DFDD-4A8B-809F-DD6AC22E8C35}" destId="{11948935-7405-42E0-8B07-B9F1E360CCBF}" srcOrd="0" destOrd="0" presId="urn:microsoft.com/office/officeart/2005/8/layout/vList3"/>
    <dgm:cxn modelId="{D17CFF20-9D65-4961-9706-339B36498D03}" type="presParOf" srcId="{11948935-7405-42E0-8B07-B9F1E360CCBF}" destId="{FC77ACD2-E354-401E-B9A7-DCAC3119B2AD}" srcOrd="0" destOrd="0" presId="urn:microsoft.com/office/officeart/2005/8/layout/vList3"/>
    <dgm:cxn modelId="{ACEE4ADF-221D-4841-AAA3-513E84642F4C}" type="presParOf" srcId="{11948935-7405-42E0-8B07-B9F1E360CCBF}" destId="{75F4C912-21CB-4A95-8056-F177B120AE9E}" srcOrd="1" destOrd="0" presId="urn:microsoft.com/office/officeart/2005/8/layout/vList3"/>
    <dgm:cxn modelId="{C3D95207-60D7-4B0F-A5D9-C43A3DAB17FF}" type="presParOf" srcId="{BC40ACB8-DFDD-4A8B-809F-DD6AC22E8C35}" destId="{42172C8B-A688-47B3-96A4-4E179A114884}" srcOrd="1" destOrd="0" presId="urn:microsoft.com/office/officeart/2005/8/layout/vList3"/>
    <dgm:cxn modelId="{EDB2A5D5-34E6-4807-8372-60EFBBBE70BB}" type="presParOf" srcId="{BC40ACB8-DFDD-4A8B-809F-DD6AC22E8C35}" destId="{2FD52C70-FB1B-4D00-B9C4-3FD6C4202E20}" srcOrd="2" destOrd="0" presId="urn:microsoft.com/office/officeart/2005/8/layout/vList3"/>
    <dgm:cxn modelId="{BB41D773-AF84-4F7C-9C30-E80D15DA1133}" type="presParOf" srcId="{2FD52C70-FB1B-4D00-B9C4-3FD6C4202E20}" destId="{6DC54996-3168-420D-9515-A0DA50FEA37F}" srcOrd="0" destOrd="0" presId="urn:microsoft.com/office/officeart/2005/8/layout/vList3"/>
    <dgm:cxn modelId="{2EB1C011-55E5-422D-A379-B0473290EA4F}" type="presParOf" srcId="{2FD52C70-FB1B-4D00-B9C4-3FD6C4202E20}" destId="{10E8EB79-98A1-411A-BEF3-7592CF738ACE}" srcOrd="1" destOrd="0" presId="urn:microsoft.com/office/officeart/2005/8/layout/vList3"/>
    <dgm:cxn modelId="{340F9114-DA1A-4E14-8A20-E3B3FFD47FD2}" type="presParOf" srcId="{BC40ACB8-DFDD-4A8B-809F-DD6AC22E8C35}" destId="{7EDB9509-B9BB-4168-86D5-1EAD0DB05F98}" srcOrd="3" destOrd="0" presId="urn:microsoft.com/office/officeart/2005/8/layout/vList3"/>
    <dgm:cxn modelId="{3BF1B9D6-7209-4FED-9631-DDE3D334E8D5}" type="presParOf" srcId="{BC40ACB8-DFDD-4A8B-809F-DD6AC22E8C35}" destId="{B1CF5468-E11B-4BFA-985C-512D782CB7B5}" srcOrd="4" destOrd="0" presId="urn:microsoft.com/office/officeart/2005/8/layout/vList3"/>
    <dgm:cxn modelId="{9CAA2BCE-CC19-4AFF-A4E0-194A98461985}" type="presParOf" srcId="{B1CF5468-E11B-4BFA-985C-512D782CB7B5}" destId="{2B1FB2C8-3C74-4A17-8B35-F24E2E8D5955}" srcOrd="0" destOrd="0" presId="urn:microsoft.com/office/officeart/2005/8/layout/vList3"/>
    <dgm:cxn modelId="{A844AE89-3CE3-4784-8363-7EA97758E44B}" type="presParOf" srcId="{B1CF5468-E11B-4BFA-985C-512D782CB7B5}" destId="{E8E9FA70-37D6-482F-B627-4738550B0A1D}" srcOrd="1" destOrd="0" presId="urn:microsoft.com/office/officeart/2005/8/layout/vList3"/>
    <dgm:cxn modelId="{C66A283F-898E-4436-A2FD-7A1949D0C4C9}" type="presParOf" srcId="{BC40ACB8-DFDD-4A8B-809F-DD6AC22E8C35}" destId="{ECB6D605-9FAD-47AF-A6FC-467AFF68DA0E}" srcOrd="5" destOrd="0" presId="urn:microsoft.com/office/officeart/2005/8/layout/vList3"/>
    <dgm:cxn modelId="{B25B6398-997D-474D-AB5C-C03DA0BD0714}" type="presParOf" srcId="{BC40ACB8-DFDD-4A8B-809F-DD6AC22E8C35}" destId="{21473223-BC1C-4C3D-8B9E-C77A094E0A0F}" srcOrd="6" destOrd="0" presId="urn:microsoft.com/office/officeart/2005/8/layout/vList3"/>
    <dgm:cxn modelId="{1FB8D13C-D929-4845-8D89-E9137ECB232C}" type="presParOf" srcId="{21473223-BC1C-4C3D-8B9E-C77A094E0A0F}" destId="{5CC91510-4A75-41BF-882A-D31F451BCEEC}" srcOrd="0" destOrd="0" presId="urn:microsoft.com/office/officeart/2005/8/layout/vList3"/>
    <dgm:cxn modelId="{44D9F3AE-5013-4E54-9F3D-0FEDF51F6EA8}" type="presParOf" srcId="{21473223-BC1C-4C3D-8B9E-C77A094E0A0F}" destId="{F72C0069-DAB8-4AA9-A399-24090A76BB50}" srcOrd="1" destOrd="0" presId="urn:microsoft.com/office/officeart/2005/8/layout/vList3"/>
    <dgm:cxn modelId="{94E3A1E8-FEC5-4697-8E06-40A98E4358FA}" type="presParOf" srcId="{BC40ACB8-DFDD-4A8B-809F-DD6AC22E8C35}" destId="{E5992C5A-36AD-40C2-BC5C-87278C966C09}" srcOrd="7" destOrd="0" presId="urn:microsoft.com/office/officeart/2005/8/layout/vList3"/>
    <dgm:cxn modelId="{C1E963C5-782C-40A8-AD7C-FB49D766296D}" type="presParOf" srcId="{BC40ACB8-DFDD-4A8B-809F-DD6AC22E8C35}" destId="{61EFA8E8-3854-46C3-BE5A-C0D83F08C908}" srcOrd="8" destOrd="0" presId="urn:microsoft.com/office/officeart/2005/8/layout/vList3"/>
    <dgm:cxn modelId="{D1C570F7-0855-4FAE-9242-89CCAE9D17FD}" type="presParOf" srcId="{61EFA8E8-3854-46C3-BE5A-C0D83F08C908}" destId="{418405C0-9A7D-4904-B2DC-766B5A40B66F}" srcOrd="0" destOrd="0" presId="urn:microsoft.com/office/officeart/2005/8/layout/vList3"/>
    <dgm:cxn modelId="{06270367-8E30-4C65-8822-FC296279F197}" type="presParOf" srcId="{61EFA8E8-3854-46C3-BE5A-C0D83F08C908}" destId="{89485D36-B266-4373-9051-D9584C3A107D}" srcOrd="1" destOrd="0" presId="urn:microsoft.com/office/officeart/2005/8/layout/vList3"/>
    <dgm:cxn modelId="{153AE63B-98C0-4CF9-9B93-B26B755FA237}" type="presParOf" srcId="{BC40ACB8-DFDD-4A8B-809F-DD6AC22E8C35}" destId="{ACF5B262-C9DB-4035-82F1-95D27568570B}" srcOrd="9" destOrd="0" presId="urn:microsoft.com/office/officeart/2005/8/layout/vList3"/>
    <dgm:cxn modelId="{B3BD65BF-A644-4875-82C7-B703E65AC08E}" type="presParOf" srcId="{BC40ACB8-DFDD-4A8B-809F-DD6AC22E8C35}" destId="{68FCA3D5-924E-488A-8FEA-02941C822250}" srcOrd="10" destOrd="0" presId="urn:microsoft.com/office/officeart/2005/8/layout/vList3"/>
    <dgm:cxn modelId="{124E0FD0-1E24-46DA-B1EE-052718B97548}" type="presParOf" srcId="{68FCA3D5-924E-488A-8FEA-02941C822250}" destId="{5FC7ADF6-91A1-4050-A6E5-D4077EA66BAC}" srcOrd="0" destOrd="0" presId="urn:microsoft.com/office/officeart/2005/8/layout/vList3"/>
    <dgm:cxn modelId="{3914260A-9EAC-4E6A-85C4-82D59104F307}" type="presParOf" srcId="{68FCA3D5-924E-488A-8FEA-02941C822250}" destId="{2DF67806-97C8-40A4-9885-C153F2878E39}" srcOrd="1" destOrd="0" presId="urn:microsoft.com/office/officeart/2005/8/layout/vList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BCCC12-69B8-4E8F-8F55-4E6663F8C90B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AA858A7-273D-4487-A5FA-19844836CF46}">
      <dgm:prSet phldrT="[Текст]" custT="1"/>
      <dgm:spPr>
        <a:solidFill>
          <a:srgbClr val="FFFF00"/>
        </a:solidFill>
      </dgm:spPr>
      <dgm:t>
        <a:bodyPr lIns="72000"/>
        <a:lstStyle/>
        <a:p>
          <a:r>
            <a: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Titul  vərəqi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30B2F7-DD37-422F-9EE3-BD098444A689}" type="parTrans" cxnId="{90F42D24-FC1B-45CA-888C-0731844C4C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D9EF15-7EED-40DE-AC46-4020A298D65F}" type="sibTrans" cxnId="{90F42D24-FC1B-45CA-888C-0731844C4C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06F2BC-D641-4B9E-88C6-002998992370}">
      <dgm:prSet phldrT="[Текст]" custT="1"/>
      <dgm:spPr/>
      <dgm:t>
        <a:bodyPr/>
        <a:lstStyle/>
        <a:p>
          <a:r>
            <a: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müşaiyətedici  məktub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C61FA0-5E64-4759-A400-00FBCE11E926}" type="parTrans" cxnId="{8537E504-6F08-43C1-9D54-A62F8D5974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CD7120-DA56-4F04-8049-B3F1FBB3B0FB}" type="sibTrans" cxnId="{8537E504-6F08-43C1-9D54-A62F8D5974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EA4C265-6A18-4896-8F89-46904A9ABEF0}">
      <dgm:prSet phldrT="[Текст]" custT="1"/>
      <dgm:spPr/>
      <dgm:t>
        <a:bodyPr/>
        <a:lstStyle/>
        <a:p>
          <a:r>
            <a: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Əsas  faktların  və  nəticələrin  qısa  icmalı   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5418D8-AC90-47DB-872C-E50905498B4A}" type="parTrans" cxnId="{BD35CE3F-0756-4A57-B63B-C4DF5FB680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2A8D54-2193-48FA-972B-959B7AC5526D}" type="sibTrans" cxnId="{BD35CE3F-0756-4A57-B63B-C4DF5FB6801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5E0DD1A-579F-475A-86DE-B80D9B5115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Əsas  şərtlər, ehtimallar   məhdudiyyətlər</a:t>
          </a:r>
          <a:endParaRPr lang="ru-RU" sz="65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89782C-500E-45DD-B525-A453144FC24D}" type="parTrans" cxnId="{3B6E5A53-52C7-4184-A2BF-D3B3E4F0CA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F1C2B5-E210-42CB-84EE-D1CF1227EA3A}" type="sibTrans" cxnId="{3B6E5A53-52C7-4184-A2BF-D3B3E4F0CA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055825-9929-4B57-81AF-B93667A53191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Qiymətlənmirmənin  nəticələrindən  istifadə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924656-F704-4705-BA4A-C7F045EE0A24}" type="parTrans" cxnId="{1B546C67-80AF-4B34-BE07-B987303F958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E5250B-2CCC-4D10-8F9E-33967562B2A6}" type="sibTrans" cxnId="{1B546C67-80AF-4B34-BE07-B987303F958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BEEF21-51F3-4962-80D7-E8BDD4E938BE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Texniki  baxış  və  ekspertizanın  keçirilməsi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46A43D-415F-4B05-BA60-0C11BD448AD5}" type="parTrans" cxnId="{AF207B81-FF98-4C99-97F6-6B519774BC7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8EA2A03-C9DB-4A20-B146-9951637EBBDB}" type="sibTrans" cxnId="{AF207B81-FF98-4C99-97F6-6B519774BC7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1B24C8A-91AB-416F-95A4-63C7A699BD5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  bazası  və  ona  dair  şərhlər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F6E014-B3F7-4C5A-BEA4-EBE945D233D8}" type="parTrans" cxnId="{32AED80C-A541-4EFA-9A5D-1DAB46026A9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6DA384E-06C8-4AB7-B61E-A24DCA365743}" type="sibTrans" cxnId="{32AED80C-A541-4EFA-9A5D-1DAB46026A9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E4000C-AD97-4F5F-8BE2-7D8FCA0C653C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Regionun  sosial-iqtisadi  şəraitinin  təhlili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95880-12B6-41C3-9362-DD13EC6A11EC}" type="parTrans" cxnId="{F91DBF13-1A16-4CF4-A7C2-EBD2ECC1935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267B87-A9B1-49A9-A58E-2691BCC2006B}" type="sibTrans" cxnId="{F91DBF13-1A16-4CF4-A7C2-EBD2ECC1935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0E44806-C800-498E-A042-15DB3B1CFDF1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ərazidə  yerləşməsinin təhlili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D801E7-5DA2-4051-B925-43FF21A1986B}" type="parTrans" cxnId="{5BB959D9-16A6-4EAB-9D8E-A06F2DD5B6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B661F48-E347-47B7-A685-CC80263C22E4}" type="sibTrans" cxnId="{5BB959D9-16A6-4EAB-9D8E-A06F2DD5B6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B4FCB5-1BAF-4D19-A1E5-D50B5B074D0C}" type="pres">
      <dgm:prSet presAssocID="{82BCCC12-69B8-4E8F-8F55-4E6663F8C90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1143A5-F028-440E-AA04-DA4C9BD2174A}" type="pres">
      <dgm:prSet presAssocID="{0AA858A7-273D-4487-A5FA-19844836CF46}" presName="horFlow" presStyleCnt="0"/>
      <dgm:spPr/>
    </dgm:pt>
    <dgm:pt modelId="{3ECA4C0B-D03D-4CD7-B5F1-F1D9144FA342}" type="pres">
      <dgm:prSet presAssocID="{0AA858A7-273D-4487-A5FA-19844836CF46}" presName="bigChev" presStyleLbl="node1" presStyleIdx="0" presStyleCnt="3" custLinFactNeighborX="-498" custLinFactNeighborY="3246"/>
      <dgm:spPr/>
      <dgm:t>
        <a:bodyPr/>
        <a:lstStyle/>
        <a:p>
          <a:endParaRPr lang="ru-RU"/>
        </a:p>
      </dgm:t>
    </dgm:pt>
    <dgm:pt modelId="{EA40969F-66AE-4334-A168-D713B9FFA42F}" type="pres">
      <dgm:prSet presAssocID="{CFC61FA0-5E64-4759-A400-00FBCE11E926}" presName="parTrans" presStyleCnt="0"/>
      <dgm:spPr/>
    </dgm:pt>
    <dgm:pt modelId="{8F9EC74D-5E8D-4AD5-8920-4859DF8CFDD8}" type="pres">
      <dgm:prSet presAssocID="{C306F2BC-D641-4B9E-88C6-002998992370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676DB-3E92-40E2-AEA7-2CA2B4992463}" type="pres">
      <dgm:prSet presAssocID="{A0CD7120-DA56-4F04-8049-B3F1FBB3B0FB}" presName="sibTrans" presStyleCnt="0"/>
      <dgm:spPr/>
    </dgm:pt>
    <dgm:pt modelId="{B56365D0-9A3A-48DD-9AD3-6A7ED317336A}" type="pres">
      <dgm:prSet presAssocID="{AEA4C265-6A18-4896-8F89-46904A9ABEF0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552ED-ABEB-4914-A570-A573CF94ACBF}" type="pres">
      <dgm:prSet presAssocID="{0AA858A7-273D-4487-A5FA-19844836CF46}" presName="vSp" presStyleCnt="0"/>
      <dgm:spPr/>
    </dgm:pt>
    <dgm:pt modelId="{56416BD1-6A08-458A-AA25-43BBD9E5EF1B}" type="pres">
      <dgm:prSet presAssocID="{55E0DD1A-579F-475A-86DE-B80D9B51158A}" presName="horFlow" presStyleCnt="0"/>
      <dgm:spPr/>
    </dgm:pt>
    <dgm:pt modelId="{F83905E4-3515-4F10-B22E-E2DC2408CB77}" type="pres">
      <dgm:prSet presAssocID="{55E0DD1A-579F-475A-86DE-B80D9B51158A}" presName="bigChev" presStyleLbl="node1" presStyleIdx="1" presStyleCnt="3"/>
      <dgm:spPr/>
      <dgm:t>
        <a:bodyPr/>
        <a:lstStyle/>
        <a:p>
          <a:endParaRPr lang="ru-RU"/>
        </a:p>
      </dgm:t>
    </dgm:pt>
    <dgm:pt modelId="{25655709-8940-4A7B-8E81-70CE99A0300F}" type="pres">
      <dgm:prSet presAssocID="{15924656-F704-4705-BA4A-C7F045EE0A24}" presName="parTrans" presStyleCnt="0"/>
      <dgm:spPr/>
    </dgm:pt>
    <dgm:pt modelId="{91358D41-D07D-46EE-B093-629CEDF37320}" type="pres">
      <dgm:prSet presAssocID="{45055825-9929-4B57-81AF-B93667A53191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F259F-DFC5-4809-99CB-5ECAD5C4192B}" type="pres">
      <dgm:prSet presAssocID="{08E5250B-2CCC-4D10-8F9E-33967562B2A6}" presName="sibTrans" presStyleCnt="0"/>
      <dgm:spPr/>
    </dgm:pt>
    <dgm:pt modelId="{98942873-C3ED-4EB4-8FDC-31A7A3A58743}" type="pres">
      <dgm:prSet presAssocID="{92BEEF21-51F3-4962-80D7-E8BDD4E938B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885A2-015A-4B0C-9585-DA6A85138EC1}" type="pres">
      <dgm:prSet presAssocID="{55E0DD1A-579F-475A-86DE-B80D9B51158A}" presName="vSp" presStyleCnt="0"/>
      <dgm:spPr/>
    </dgm:pt>
    <dgm:pt modelId="{671059A1-C3EF-4B46-9B94-071C0ED59242}" type="pres">
      <dgm:prSet presAssocID="{91B24C8A-91AB-416F-95A4-63C7A699BD5A}" presName="horFlow" presStyleCnt="0"/>
      <dgm:spPr/>
    </dgm:pt>
    <dgm:pt modelId="{A3C6CD0B-4E80-4C56-BC8B-ECCD6895C6B7}" type="pres">
      <dgm:prSet presAssocID="{91B24C8A-91AB-416F-95A4-63C7A699BD5A}" presName="bigChev" presStyleLbl="node1" presStyleIdx="2" presStyleCnt="3"/>
      <dgm:spPr/>
      <dgm:t>
        <a:bodyPr/>
        <a:lstStyle/>
        <a:p>
          <a:endParaRPr lang="ru-RU"/>
        </a:p>
      </dgm:t>
    </dgm:pt>
    <dgm:pt modelId="{87F8660C-F17C-4D62-AA5A-AD33D523486B}" type="pres">
      <dgm:prSet presAssocID="{9B195880-12B6-41C3-9362-DD13EC6A11EC}" presName="parTrans" presStyleCnt="0"/>
      <dgm:spPr/>
    </dgm:pt>
    <dgm:pt modelId="{7534AB60-7574-492E-9AF3-34B886E6C236}" type="pres">
      <dgm:prSet presAssocID="{39E4000C-AD97-4F5F-8BE2-7D8FCA0C653C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53B9D-D84F-4770-8164-87CF1CD6A248}" type="pres">
      <dgm:prSet presAssocID="{4E267B87-A9B1-49A9-A58E-2691BCC2006B}" presName="sibTrans" presStyleCnt="0"/>
      <dgm:spPr/>
    </dgm:pt>
    <dgm:pt modelId="{175F941A-CE22-48ED-8F27-A6B6BE92245A}" type="pres">
      <dgm:prSet presAssocID="{F0E44806-C800-498E-A042-15DB3B1CFDF1}" presName="node" presStyleLbl="alignAccFollowNode1" presStyleIdx="5" presStyleCnt="6" custLinFactNeighborX="557" custLinFactNeighborY="5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7E504-6F08-43C1-9D54-A62F8D5974E2}" srcId="{0AA858A7-273D-4487-A5FA-19844836CF46}" destId="{C306F2BC-D641-4B9E-88C6-002998992370}" srcOrd="0" destOrd="0" parTransId="{CFC61FA0-5E64-4759-A400-00FBCE11E926}" sibTransId="{A0CD7120-DA56-4F04-8049-B3F1FBB3B0FB}"/>
    <dgm:cxn modelId="{29E1A69A-61FC-47FA-855D-7A0D2248B672}" type="presOf" srcId="{0AA858A7-273D-4487-A5FA-19844836CF46}" destId="{3ECA4C0B-D03D-4CD7-B5F1-F1D9144FA342}" srcOrd="0" destOrd="0" presId="urn:microsoft.com/office/officeart/2005/8/layout/lProcess3"/>
    <dgm:cxn modelId="{EC0BF1B5-325A-4EC3-8E41-E9A5B5AC0BF3}" type="presOf" srcId="{C306F2BC-D641-4B9E-88C6-002998992370}" destId="{8F9EC74D-5E8D-4AD5-8920-4859DF8CFDD8}" srcOrd="0" destOrd="0" presId="urn:microsoft.com/office/officeart/2005/8/layout/lProcess3"/>
    <dgm:cxn modelId="{90F42D24-FC1B-45CA-888C-0731844C4C4C}" srcId="{82BCCC12-69B8-4E8F-8F55-4E6663F8C90B}" destId="{0AA858A7-273D-4487-A5FA-19844836CF46}" srcOrd="0" destOrd="0" parTransId="{3F30B2F7-DD37-422F-9EE3-BD098444A689}" sibTransId="{83D9EF15-7EED-40DE-AC46-4020A298D65F}"/>
    <dgm:cxn modelId="{1B546C67-80AF-4B34-BE07-B987303F9586}" srcId="{55E0DD1A-579F-475A-86DE-B80D9B51158A}" destId="{45055825-9929-4B57-81AF-B93667A53191}" srcOrd="0" destOrd="0" parTransId="{15924656-F704-4705-BA4A-C7F045EE0A24}" sibTransId="{08E5250B-2CCC-4D10-8F9E-33967562B2A6}"/>
    <dgm:cxn modelId="{3B6E5A53-52C7-4184-A2BF-D3B3E4F0CA51}" srcId="{82BCCC12-69B8-4E8F-8F55-4E6663F8C90B}" destId="{55E0DD1A-579F-475A-86DE-B80D9B51158A}" srcOrd="1" destOrd="0" parTransId="{2389782C-500E-45DD-B525-A453144FC24D}" sibTransId="{36F1C2B5-E210-42CB-84EE-D1CF1227EA3A}"/>
    <dgm:cxn modelId="{9F578196-983E-431F-AB29-7448708251C6}" type="presOf" srcId="{AEA4C265-6A18-4896-8F89-46904A9ABEF0}" destId="{B56365D0-9A3A-48DD-9AD3-6A7ED317336A}" srcOrd="0" destOrd="0" presId="urn:microsoft.com/office/officeart/2005/8/layout/lProcess3"/>
    <dgm:cxn modelId="{AF207B81-FF98-4C99-97F6-6B519774BC77}" srcId="{55E0DD1A-579F-475A-86DE-B80D9B51158A}" destId="{92BEEF21-51F3-4962-80D7-E8BDD4E938BE}" srcOrd="1" destOrd="0" parTransId="{FA46A43D-415F-4B05-BA60-0C11BD448AD5}" sibTransId="{38EA2A03-C9DB-4A20-B146-9951637EBBDB}"/>
    <dgm:cxn modelId="{672F87C5-1C8E-417C-8D03-F65A2101F613}" type="presOf" srcId="{F0E44806-C800-498E-A042-15DB3B1CFDF1}" destId="{175F941A-CE22-48ED-8F27-A6B6BE92245A}" srcOrd="0" destOrd="0" presId="urn:microsoft.com/office/officeart/2005/8/layout/lProcess3"/>
    <dgm:cxn modelId="{E997DE32-F7B7-4455-BE24-F173DDD66E23}" type="presOf" srcId="{45055825-9929-4B57-81AF-B93667A53191}" destId="{91358D41-D07D-46EE-B093-629CEDF37320}" srcOrd="0" destOrd="0" presId="urn:microsoft.com/office/officeart/2005/8/layout/lProcess3"/>
    <dgm:cxn modelId="{5BB959D9-16A6-4EAB-9D8E-A06F2DD5B631}" srcId="{91B24C8A-91AB-416F-95A4-63C7A699BD5A}" destId="{F0E44806-C800-498E-A042-15DB3B1CFDF1}" srcOrd="1" destOrd="0" parTransId="{52D801E7-5DA2-4051-B925-43FF21A1986B}" sibTransId="{6B661F48-E347-47B7-A685-CC80263C22E4}"/>
    <dgm:cxn modelId="{86BF0D3B-843B-42B4-A0C9-B3A0F80FB4FB}" type="presOf" srcId="{91B24C8A-91AB-416F-95A4-63C7A699BD5A}" destId="{A3C6CD0B-4E80-4C56-BC8B-ECCD6895C6B7}" srcOrd="0" destOrd="0" presId="urn:microsoft.com/office/officeart/2005/8/layout/lProcess3"/>
    <dgm:cxn modelId="{F559BA6F-A488-4C92-8229-E5C8690D9DFC}" type="presOf" srcId="{82BCCC12-69B8-4E8F-8F55-4E6663F8C90B}" destId="{72B4FCB5-1BAF-4D19-A1E5-D50B5B074D0C}" srcOrd="0" destOrd="0" presId="urn:microsoft.com/office/officeart/2005/8/layout/lProcess3"/>
    <dgm:cxn modelId="{73C9E693-D3AE-4B1D-AF26-F374A2896D1D}" type="presOf" srcId="{92BEEF21-51F3-4962-80D7-E8BDD4E938BE}" destId="{98942873-C3ED-4EB4-8FDC-31A7A3A58743}" srcOrd="0" destOrd="0" presId="urn:microsoft.com/office/officeart/2005/8/layout/lProcess3"/>
    <dgm:cxn modelId="{BD35CE3F-0756-4A57-B63B-C4DF5FB6801A}" srcId="{0AA858A7-273D-4487-A5FA-19844836CF46}" destId="{AEA4C265-6A18-4896-8F89-46904A9ABEF0}" srcOrd="1" destOrd="0" parTransId="{9F5418D8-AC90-47DB-872C-E50905498B4A}" sibTransId="{952A8D54-2193-48FA-972B-959B7AC5526D}"/>
    <dgm:cxn modelId="{543FCA59-0643-499B-B68D-60425CC04448}" type="presOf" srcId="{55E0DD1A-579F-475A-86DE-B80D9B51158A}" destId="{F83905E4-3515-4F10-B22E-E2DC2408CB77}" srcOrd="0" destOrd="0" presId="urn:microsoft.com/office/officeart/2005/8/layout/lProcess3"/>
    <dgm:cxn modelId="{32AED80C-A541-4EFA-9A5D-1DAB46026A90}" srcId="{82BCCC12-69B8-4E8F-8F55-4E6663F8C90B}" destId="{91B24C8A-91AB-416F-95A4-63C7A699BD5A}" srcOrd="2" destOrd="0" parTransId="{FFF6E014-B3F7-4C5A-BEA4-EBE945D233D8}" sibTransId="{76DA384E-06C8-4AB7-B61E-A24DCA365743}"/>
    <dgm:cxn modelId="{F91DBF13-1A16-4CF4-A7C2-EBD2ECC19357}" srcId="{91B24C8A-91AB-416F-95A4-63C7A699BD5A}" destId="{39E4000C-AD97-4F5F-8BE2-7D8FCA0C653C}" srcOrd="0" destOrd="0" parTransId="{9B195880-12B6-41C3-9362-DD13EC6A11EC}" sibTransId="{4E267B87-A9B1-49A9-A58E-2691BCC2006B}"/>
    <dgm:cxn modelId="{E53EFE3B-B89F-4C08-B187-AE34CAAF4AA6}" type="presOf" srcId="{39E4000C-AD97-4F5F-8BE2-7D8FCA0C653C}" destId="{7534AB60-7574-492E-9AF3-34B886E6C236}" srcOrd="0" destOrd="0" presId="urn:microsoft.com/office/officeart/2005/8/layout/lProcess3"/>
    <dgm:cxn modelId="{1945A223-E75B-45A5-B330-8648AF37C84E}" type="presParOf" srcId="{72B4FCB5-1BAF-4D19-A1E5-D50B5B074D0C}" destId="{181143A5-F028-440E-AA04-DA4C9BD2174A}" srcOrd="0" destOrd="0" presId="urn:microsoft.com/office/officeart/2005/8/layout/lProcess3"/>
    <dgm:cxn modelId="{B3E2E354-77B0-4FF7-9B36-460E202A97E4}" type="presParOf" srcId="{181143A5-F028-440E-AA04-DA4C9BD2174A}" destId="{3ECA4C0B-D03D-4CD7-B5F1-F1D9144FA342}" srcOrd="0" destOrd="0" presId="urn:microsoft.com/office/officeart/2005/8/layout/lProcess3"/>
    <dgm:cxn modelId="{E724189A-CBA3-4E94-8759-171B33B1C455}" type="presParOf" srcId="{181143A5-F028-440E-AA04-DA4C9BD2174A}" destId="{EA40969F-66AE-4334-A168-D713B9FFA42F}" srcOrd="1" destOrd="0" presId="urn:microsoft.com/office/officeart/2005/8/layout/lProcess3"/>
    <dgm:cxn modelId="{15D24048-B5B4-425B-94C0-247D13D08CAB}" type="presParOf" srcId="{181143A5-F028-440E-AA04-DA4C9BD2174A}" destId="{8F9EC74D-5E8D-4AD5-8920-4859DF8CFDD8}" srcOrd="2" destOrd="0" presId="urn:microsoft.com/office/officeart/2005/8/layout/lProcess3"/>
    <dgm:cxn modelId="{1EFE48A9-2200-4943-BDC4-9ECE11E2CE24}" type="presParOf" srcId="{181143A5-F028-440E-AA04-DA4C9BD2174A}" destId="{DF1676DB-3E92-40E2-AEA7-2CA2B4992463}" srcOrd="3" destOrd="0" presId="urn:microsoft.com/office/officeart/2005/8/layout/lProcess3"/>
    <dgm:cxn modelId="{1DBCCD2A-4B96-430F-B41B-4E276EEAC3FF}" type="presParOf" srcId="{181143A5-F028-440E-AA04-DA4C9BD2174A}" destId="{B56365D0-9A3A-48DD-9AD3-6A7ED317336A}" srcOrd="4" destOrd="0" presId="urn:microsoft.com/office/officeart/2005/8/layout/lProcess3"/>
    <dgm:cxn modelId="{E99AB88F-783E-421F-8D15-09D304990F4E}" type="presParOf" srcId="{72B4FCB5-1BAF-4D19-A1E5-D50B5B074D0C}" destId="{1F4552ED-ABEB-4914-A570-A573CF94ACBF}" srcOrd="1" destOrd="0" presId="urn:microsoft.com/office/officeart/2005/8/layout/lProcess3"/>
    <dgm:cxn modelId="{EDB239E7-C6B7-410B-9D90-447C5770AAC8}" type="presParOf" srcId="{72B4FCB5-1BAF-4D19-A1E5-D50B5B074D0C}" destId="{56416BD1-6A08-458A-AA25-43BBD9E5EF1B}" srcOrd="2" destOrd="0" presId="urn:microsoft.com/office/officeart/2005/8/layout/lProcess3"/>
    <dgm:cxn modelId="{2FFF9DAF-520B-42D1-822E-8C64B770477D}" type="presParOf" srcId="{56416BD1-6A08-458A-AA25-43BBD9E5EF1B}" destId="{F83905E4-3515-4F10-B22E-E2DC2408CB77}" srcOrd="0" destOrd="0" presId="urn:microsoft.com/office/officeart/2005/8/layout/lProcess3"/>
    <dgm:cxn modelId="{7BC4C132-5E40-467C-90BE-B414C850F336}" type="presParOf" srcId="{56416BD1-6A08-458A-AA25-43BBD9E5EF1B}" destId="{25655709-8940-4A7B-8E81-70CE99A0300F}" srcOrd="1" destOrd="0" presId="urn:microsoft.com/office/officeart/2005/8/layout/lProcess3"/>
    <dgm:cxn modelId="{DCCEFB62-B1DC-4CC5-B629-0C66F99CA938}" type="presParOf" srcId="{56416BD1-6A08-458A-AA25-43BBD9E5EF1B}" destId="{91358D41-D07D-46EE-B093-629CEDF37320}" srcOrd="2" destOrd="0" presId="urn:microsoft.com/office/officeart/2005/8/layout/lProcess3"/>
    <dgm:cxn modelId="{1182908A-DB9C-4766-94DB-D121AFFD3D93}" type="presParOf" srcId="{56416BD1-6A08-458A-AA25-43BBD9E5EF1B}" destId="{EE2F259F-DFC5-4809-99CB-5ECAD5C4192B}" srcOrd="3" destOrd="0" presId="urn:microsoft.com/office/officeart/2005/8/layout/lProcess3"/>
    <dgm:cxn modelId="{1F19B411-3C17-4DDB-BB35-5B178CCB264E}" type="presParOf" srcId="{56416BD1-6A08-458A-AA25-43BBD9E5EF1B}" destId="{98942873-C3ED-4EB4-8FDC-31A7A3A58743}" srcOrd="4" destOrd="0" presId="urn:microsoft.com/office/officeart/2005/8/layout/lProcess3"/>
    <dgm:cxn modelId="{6802865D-F7ED-4986-8C79-7209F9562AB0}" type="presParOf" srcId="{72B4FCB5-1BAF-4D19-A1E5-D50B5B074D0C}" destId="{8F6885A2-015A-4B0C-9585-DA6A85138EC1}" srcOrd="3" destOrd="0" presId="urn:microsoft.com/office/officeart/2005/8/layout/lProcess3"/>
    <dgm:cxn modelId="{8CA4195D-2C9C-4E00-A777-20070AC9216C}" type="presParOf" srcId="{72B4FCB5-1BAF-4D19-A1E5-D50B5B074D0C}" destId="{671059A1-C3EF-4B46-9B94-071C0ED59242}" srcOrd="4" destOrd="0" presId="urn:microsoft.com/office/officeart/2005/8/layout/lProcess3"/>
    <dgm:cxn modelId="{BA1BA60C-4E50-41D5-BE14-CECBCE795E58}" type="presParOf" srcId="{671059A1-C3EF-4B46-9B94-071C0ED59242}" destId="{A3C6CD0B-4E80-4C56-BC8B-ECCD6895C6B7}" srcOrd="0" destOrd="0" presId="urn:microsoft.com/office/officeart/2005/8/layout/lProcess3"/>
    <dgm:cxn modelId="{55A039BE-3269-4264-ABD9-F515E810FA83}" type="presParOf" srcId="{671059A1-C3EF-4B46-9B94-071C0ED59242}" destId="{87F8660C-F17C-4D62-AA5A-AD33D523486B}" srcOrd="1" destOrd="0" presId="urn:microsoft.com/office/officeart/2005/8/layout/lProcess3"/>
    <dgm:cxn modelId="{99708E81-860D-419F-94E5-B90AA67F47D0}" type="presParOf" srcId="{671059A1-C3EF-4B46-9B94-071C0ED59242}" destId="{7534AB60-7574-492E-9AF3-34B886E6C236}" srcOrd="2" destOrd="0" presId="urn:microsoft.com/office/officeart/2005/8/layout/lProcess3"/>
    <dgm:cxn modelId="{32BCB059-ED93-4F4F-B1AF-D9560C8EC5A7}" type="presParOf" srcId="{671059A1-C3EF-4B46-9B94-071C0ED59242}" destId="{28A53B9D-D84F-4770-8164-87CF1CD6A248}" srcOrd="3" destOrd="0" presId="urn:microsoft.com/office/officeart/2005/8/layout/lProcess3"/>
    <dgm:cxn modelId="{72C55DDA-9B7C-462E-97FC-DD0439DCBB10}" type="presParOf" srcId="{671059A1-C3EF-4B46-9B94-071C0ED59242}" destId="{175F941A-CE22-48ED-8F27-A6B6BE92245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1D462-C2D4-4F9C-9129-0EC099992EF4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83AE10-13EB-4745-90B1-A265F051EC3C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az-Latn-A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 obyektinin  təsviri 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62FBC0-5A46-42CE-9034-6EE694A06FFF}" type="parTrans" cxnId="{9DD7C6EF-65FE-486C-BA6D-AF0EBC7DAF18}">
      <dgm:prSet/>
      <dgm:spPr/>
      <dgm:t>
        <a:bodyPr/>
        <a:lstStyle/>
        <a:p>
          <a:endParaRPr lang="ru-RU"/>
        </a:p>
      </dgm:t>
    </dgm:pt>
    <dgm:pt modelId="{0893D430-1AC6-4E00-955E-11DEDA89C970}" type="sibTrans" cxnId="{9DD7C6EF-65FE-486C-BA6D-AF0EBC7DAF1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0505416A-B14E-4BDC-B78C-70358B6EC6F7}">
      <dgm:prSet phldrT="[Текст]" custT="1"/>
      <dgm:spPr/>
      <dgm:t>
        <a:bodyPr/>
        <a:lstStyle/>
        <a:p>
          <a:r>
            <a:rPr lang="az-Latn-A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Dəyrin üç  yanaşma  üzrə  müəyyən  edilməsi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4F8BD9-3C99-4D37-9658-5436DC2DAB90}" type="parTrans" cxnId="{3BC26D47-DC10-4E6B-BBD7-F33721D4AEB1}">
      <dgm:prSet/>
      <dgm:spPr/>
      <dgm:t>
        <a:bodyPr/>
        <a:lstStyle/>
        <a:p>
          <a:endParaRPr lang="ru-RU"/>
        </a:p>
      </dgm:t>
    </dgm:pt>
    <dgm:pt modelId="{704ED8BB-EDDF-4B78-8F68-B11874007AEB}" type="sibTrans" cxnId="{3BC26D47-DC10-4E6B-BBD7-F33721D4AEB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ru-RU"/>
        </a:p>
      </dgm:t>
    </dgm:pt>
    <dgm:pt modelId="{55B5E900-621B-4D60-B03B-9EC922C02B02}">
      <dgm:prSet phldrT="[Текст]" custT="1"/>
      <dgm:spPr/>
      <dgm:t>
        <a:bodyPr/>
        <a:lstStyle/>
        <a:p>
          <a:r>
            <a:rPr lang="az-Latn-A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nəticələrinin  razılaşdırılması</a:t>
          </a:r>
          <a:endParaRPr lang="ru-RU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4A6ADF-2E2A-42FC-91F5-97F9F28B405D}" type="parTrans" cxnId="{581FB506-3670-406C-9DBC-36ABB72FE4EA}">
      <dgm:prSet/>
      <dgm:spPr/>
      <dgm:t>
        <a:bodyPr/>
        <a:lstStyle/>
        <a:p>
          <a:endParaRPr lang="ru-RU"/>
        </a:p>
      </dgm:t>
    </dgm:pt>
    <dgm:pt modelId="{75CF0DBB-2C17-4655-BE17-16E022C19A67}" type="sibTrans" cxnId="{581FB506-3670-406C-9DBC-36ABB72FE4EA}">
      <dgm:prSet/>
      <dgm:spPr>
        <a:solidFill>
          <a:srgbClr val="002060">
            <a:alpha val="90000"/>
          </a:srgbClr>
        </a:solidFill>
      </dgm:spPr>
      <dgm:t>
        <a:bodyPr/>
        <a:lstStyle/>
        <a:p>
          <a:endParaRPr lang="ru-RU"/>
        </a:p>
      </dgm:t>
    </dgm:pt>
    <dgm:pt modelId="{83BCEB3F-A4DB-456D-8672-A98E9CA99A04}">
      <dgm:prSet/>
      <dgm:spPr>
        <a:solidFill>
          <a:srgbClr val="00B0F0"/>
        </a:solidFill>
      </dgm:spPr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sertifikatı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9D428F-012B-43AA-929A-12B51B382DC1}" type="parTrans" cxnId="{BCD4F5F6-3CED-4291-A30B-262261C21115}">
      <dgm:prSet/>
      <dgm:spPr/>
      <dgm:t>
        <a:bodyPr/>
        <a:lstStyle/>
        <a:p>
          <a:endParaRPr lang="ru-RU"/>
        </a:p>
      </dgm:t>
    </dgm:pt>
    <dgm:pt modelId="{B74E4ACB-2A1B-47BE-B3E8-02BA78C930DD}" type="sibTrans" cxnId="{BCD4F5F6-3CED-4291-A30B-262261C21115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ru-RU"/>
        </a:p>
      </dgm:t>
    </dgm:pt>
    <dgm:pt modelId="{B3EA419C-B51C-4967-82D0-0BE547B9820A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Istifadə  olunan  ədəbiyyat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4BFB3-91B7-49D2-92DB-FEE694B99A1E}" type="parTrans" cxnId="{A246FD42-A808-40B3-9AD4-6CCFD6BE90E8}">
      <dgm:prSet/>
      <dgm:spPr/>
      <dgm:t>
        <a:bodyPr/>
        <a:lstStyle/>
        <a:p>
          <a:endParaRPr lang="ru-RU"/>
        </a:p>
      </dgm:t>
    </dgm:pt>
    <dgm:pt modelId="{4F75A950-E7E0-4CC3-9DE9-D535727B877A}" type="sibTrans" cxnId="{A246FD42-A808-40B3-9AD4-6CCFD6BE90E8}">
      <dgm:prSet/>
      <dgm:spPr/>
      <dgm:t>
        <a:bodyPr/>
        <a:lstStyle/>
        <a:p>
          <a:endParaRPr lang="ru-RU"/>
        </a:p>
      </dgm:t>
    </dgm:pt>
    <dgm:pt modelId="{7D39C3EE-FC85-44B6-BA94-65284CFA8A3D}" type="pres">
      <dgm:prSet presAssocID="{6711D462-C2D4-4F9C-9129-0EC099992E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CCB6F2-B319-40BC-8BED-068DF78129CC}" type="pres">
      <dgm:prSet presAssocID="{6711D462-C2D4-4F9C-9129-0EC099992EF4}" presName="dummyMaxCanvas" presStyleCnt="0">
        <dgm:presLayoutVars/>
      </dgm:prSet>
      <dgm:spPr/>
    </dgm:pt>
    <dgm:pt modelId="{83162B1B-D03C-435C-83D2-42EDDC72A9E6}" type="pres">
      <dgm:prSet presAssocID="{6711D462-C2D4-4F9C-9129-0EC099992EF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95429-283B-45AE-8A0E-D6DFDE0B8E88}" type="pres">
      <dgm:prSet presAssocID="{6711D462-C2D4-4F9C-9129-0EC099992EF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E1875-789C-4574-95FE-8EDE0C3E2291}" type="pres">
      <dgm:prSet presAssocID="{6711D462-C2D4-4F9C-9129-0EC099992EF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60B64-1139-4F5E-B876-93BAACF1E81E}" type="pres">
      <dgm:prSet presAssocID="{6711D462-C2D4-4F9C-9129-0EC099992EF4}" presName="FiveNodes_4" presStyleLbl="node1" presStyleIdx="3" presStyleCnt="5" custLinFactNeighborX="-649" custLinFactNeighborY="-2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311ED-6F04-47FF-B4D4-307DF04FBA34}" type="pres">
      <dgm:prSet presAssocID="{6711D462-C2D4-4F9C-9129-0EC099992EF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5A834-0164-47C8-B851-1420C0F89567}" type="pres">
      <dgm:prSet presAssocID="{6711D462-C2D4-4F9C-9129-0EC099992EF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3C751-2168-4490-BE11-AA296179C38A}" type="pres">
      <dgm:prSet presAssocID="{6711D462-C2D4-4F9C-9129-0EC099992EF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047D6-887A-4D8B-9DDE-F988653DA4BA}" type="pres">
      <dgm:prSet presAssocID="{6711D462-C2D4-4F9C-9129-0EC099992EF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B17EC-5931-4D8D-9619-01AFB8A2891A}" type="pres">
      <dgm:prSet presAssocID="{6711D462-C2D4-4F9C-9129-0EC099992EF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527E9-4BD5-4DEA-A2B1-20174E9B80F1}" type="pres">
      <dgm:prSet presAssocID="{6711D462-C2D4-4F9C-9129-0EC099992EF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11F1B-4EDB-429C-A958-FD4803392653}" type="pres">
      <dgm:prSet presAssocID="{6711D462-C2D4-4F9C-9129-0EC099992EF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5480B-7845-4CF5-976F-D97103D17780}" type="pres">
      <dgm:prSet presAssocID="{6711D462-C2D4-4F9C-9129-0EC099992EF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69B33-216D-42DE-9FB8-031A4DD499A7}" type="pres">
      <dgm:prSet presAssocID="{6711D462-C2D4-4F9C-9129-0EC099992EF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9D900-66CD-4007-B1AE-D96B1D3250A7}" type="pres">
      <dgm:prSet presAssocID="{6711D462-C2D4-4F9C-9129-0EC099992EF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F710B1-F794-4BC2-A227-4A5BD1593189}" type="presOf" srcId="{6711D462-C2D4-4F9C-9129-0EC099992EF4}" destId="{7D39C3EE-FC85-44B6-BA94-65284CFA8A3D}" srcOrd="0" destOrd="0" presId="urn:microsoft.com/office/officeart/2005/8/layout/vProcess5"/>
    <dgm:cxn modelId="{BCD4F5F6-3CED-4291-A30B-262261C21115}" srcId="{6711D462-C2D4-4F9C-9129-0EC099992EF4}" destId="{83BCEB3F-A4DB-456D-8672-A98E9CA99A04}" srcOrd="3" destOrd="0" parTransId="{1C9D428F-012B-43AA-929A-12B51B382DC1}" sibTransId="{B74E4ACB-2A1B-47BE-B3E8-02BA78C930DD}"/>
    <dgm:cxn modelId="{3FA8806D-98E4-4A7F-933B-861263D578CA}" type="presOf" srcId="{0505416A-B14E-4BDC-B78C-70358B6EC6F7}" destId="{24895429-283B-45AE-8A0E-D6DFDE0B8E88}" srcOrd="0" destOrd="0" presId="urn:microsoft.com/office/officeart/2005/8/layout/vProcess5"/>
    <dgm:cxn modelId="{581FB506-3670-406C-9DBC-36ABB72FE4EA}" srcId="{6711D462-C2D4-4F9C-9129-0EC099992EF4}" destId="{55B5E900-621B-4D60-B03B-9EC922C02B02}" srcOrd="2" destOrd="0" parTransId="{EE4A6ADF-2E2A-42FC-91F5-97F9F28B405D}" sibTransId="{75CF0DBB-2C17-4655-BE17-16E022C19A67}"/>
    <dgm:cxn modelId="{A246FD42-A808-40B3-9AD4-6CCFD6BE90E8}" srcId="{6711D462-C2D4-4F9C-9129-0EC099992EF4}" destId="{B3EA419C-B51C-4967-82D0-0BE547B9820A}" srcOrd="4" destOrd="0" parTransId="{B734BFB3-91B7-49D2-92DB-FEE694B99A1E}" sibTransId="{4F75A950-E7E0-4CC3-9DE9-D535727B877A}"/>
    <dgm:cxn modelId="{7AD9B280-B77B-4064-979C-7E654195B6BF}" type="presOf" srcId="{0505416A-B14E-4BDC-B78C-70358B6EC6F7}" destId="{0ED11F1B-4EDB-429C-A958-FD4803392653}" srcOrd="1" destOrd="0" presId="urn:microsoft.com/office/officeart/2005/8/layout/vProcess5"/>
    <dgm:cxn modelId="{73F823AB-9977-4443-8E7F-D10C0B2CE9B8}" type="presOf" srcId="{55B5E900-621B-4D60-B03B-9EC922C02B02}" destId="{F0F5480B-7845-4CF5-976F-D97103D17780}" srcOrd="1" destOrd="0" presId="urn:microsoft.com/office/officeart/2005/8/layout/vProcess5"/>
    <dgm:cxn modelId="{3BC26D47-DC10-4E6B-BBD7-F33721D4AEB1}" srcId="{6711D462-C2D4-4F9C-9129-0EC099992EF4}" destId="{0505416A-B14E-4BDC-B78C-70358B6EC6F7}" srcOrd="1" destOrd="0" parTransId="{E54F8BD9-3C99-4D37-9658-5436DC2DAB90}" sibTransId="{704ED8BB-EDDF-4B78-8F68-B11874007AEB}"/>
    <dgm:cxn modelId="{879023D1-FB86-40DD-9A81-4AD5EEE906E9}" type="presOf" srcId="{EC83AE10-13EB-4745-90B1-A265F051EC3C}" destId="{B95527E9-4BD5-4DEA-A2B1-20174E9B80F1}" srcOrd="1" destOrd="0" presId="urn:microsoft.com/office/officeart/2005/8/layout/vProcess5"/>
    <dgm:cxn modelId="{AD4BB33D-7D2A-46DB-B580-302F15ED102B}" type="presOf" srcId="{B74E4ACB-2A1B-47BE-B3E8-02BA78C930DD}" destId="{77AB17EC-5931-4D8D-9619-01AFB8A2891A}" srcOrd="0" destOrd="0" presId="urn:microsoft.com/office/officeart/2005/8/layout/vProcess5"/>
    <dgm:cxn modelId="{B09B1FDB-8C13-4844-AC70-4E2B1D4FCF5A}" type="presOf" srcId="{B3EA419C-B51C-4967-82D0-0BE547B9820A}" destId="{9B3311ED-6F04-47FF-B4D4-307DF04FBA34}" srcOrd="0" destOrd="0" presId="urn:microsoft.com/office/officeart/2005/8/layout/vProcess5"/>
    <dgm:cxn modelId="{9A2DF795-DEBE-49F1-AA7F-0B255CBF906D}" type="presOf" srcId="{EC83AE10-13EB-4745-90B1-A265F051EC3C}" destId="{83162B1B-D03C-435C-83D2-42EDDC72A9E6}" srcOrd="0" destOrd="0" presId="urn:microsoft.com/office/officeart/2005/8/layout/vProcess5"/>
    <dgm:cxn modelId="{C534E106-E15E-4345-8B5C-8A519BB4AE64}" type="presOf" srcId="{83BCEB3F-A4DB-456D-8672-A98E9CA99A04}" destId="{68560B64-1139-4F5E-B876-93BAACF1E81E}" srcOrd="0" destOrd="0" presId="urn:microsoft.com/office/officeart/2005/8/layout/vProcess5"/>
    <dgm:cxn modelId="{B338358B-ADCE-493A-9B07-F8393377A601}" type="presOf" srcId="{75CF0DBB-2C17-4655-BE17-16E022C19A67}" destId="{664047D6-887A-4D8B-9DDE-F988653DA4BA}" srcOrd="0" destOrd="0" presId="urn:microsoft.com/office/officeart/2005/8/layout/vProcess5"/>
    <dgm:cxn modelId="{BAB58D89-9F84-4726-9C2E-41FB3C855644}" type="presOf" srcId="{704ED8BB-EDDF-4B78-8F68-B11874007AEB}" destId="{E153C751-2168-4490-BE11-AA296179C38A}" srcOrd="0" destOrd="0" presId="urn:microsoft.com/office/officeart/2005/8/layout/vProcess5"/>
    <dgm:cxn modelId="{9DD7C6EF-65FE-486C-BA6D-AF0EBC7DAF18}" srcId="{6711D462-C2D4-4F9C-9129-0EC099992EF4}" destId="{EC83AE10-13EB-4745-90B1-A265F051EC3C}" srcOrd="0" destOrd="0" parTransId="{5A62FBC0-5A46-42CE-9034-6EE694A06FFF}" sibTransId="{0893D430-1AC6-4E00-955E-11DEDA89C970}"/>
    <dgm:cxn modelId="{F47676A5-5B26-4EDB-AA85-BE8D88BB17CD}" type="presOf" srcId="{B3EA419C-B51C-4967-82D0-0BE547B9820A}" destId="{F999D900-66CD-4007-B1AE-D96B1D3250A7}" srcOrd="1" destOrd="0" presId="urn:microsoft.com/office/officeart/2005/8/layout/vProcess5"/>
    <dgm:cxn modelId="{74DAFB1A-B8C6-4FD3-BDA0-49F8082B9155}" type="presOf" srcId="{0893D430-1AC6-4E00-955E-11DEDA89C970}" destId="{7BB5A834-0164-47C8-B851-1420C0F89567}" srcOrd="0" destOrd="0" presId="urn:microsoft.com/office/officeart/2005/8/layout/vProcess5"/>
    <dgm:cxn modelId="{E1E580B0-2BEB-47A5-A2DF-AF22812BAA94}" type="presOf" srcId="{83BCEB3F-A4DB-456D-8672-A98E9CA99A04}" destId="{35D69B33-216D-42DE-9FB8-031A4DD499A7}" srcOrd="1" destOrd="0" presId="urn:microsoft.com/office/officeart/2005/8/layout/vProcess5"/>
    <dgm:cxn modelId="{02657588-64A6-4EA6-AAD1-F6150D4FFC84}" type="presOf" srcId="{55B5E900-621B-4D60-B03B-9EC922C02B02}" destId="{37DE1875-789C-4574-95FE-8EDE0C3E2291}" srcOrd="0" destOrd="0" presId="urn:microsoft.com/office/officeart/2005/8/layout/vProcess5"/>
    <dgm:cxn modelId="{42F94FFE-93D9-4B9F-9CE6-67E605C0311B}" type="presParOf" srcId="{7D39C3EE-FC85-44B6-BA94-65284CFA8A3D}" destId="{1DCCB6F2-B319-40BC-8BED-068DF78129CC}" srcOrd="0" destOrd="0" presId="urn:microsoft.com/office/officeart/2005/8/layout/vProcess5"/>
    <dgm:cxn modelId="{84E287C3-CE0E-4C04-A0C7-772568233796}" type="presParOf" srcId="{7D39C3EE-FC85-44B6-BA94-65284CFA8A3D}" destId="{83162B1B-D03C-435C-83D2-42EDDC72A9E6}" srcOrd="1" destOrd="0" presId="urn:microsoft.com/office/officeart/2005/8/layout/vProcess5"/>
    <dgm:cxn modelId="{3788BCE9-5523-4361-A644-DE9EDBC1B1C3}" type="presParOf" srcId="{7D39C3EE-FC85-44B6-BA94-65284CFA8A3D}" destId="{24895429-283B-45AE-8A0E-D6DFDE0B8E88}" srcOrd="2" destOrd="0" presId="urn:microsoft.com/office/officeart/2005/8/layout/vProcess5"/>
    <dgm:cxn modelId="{F4F5FA6B-07B1-4942-AED3-389CF48D3582}" type="presParOf" srcId="{7D39C3EE-FC85-44B6-BA94-65284CFA8A3D}" destId="{37DE1875-789C-4574-95FE-8EDE0C3E2291}" srcOrd="3" destOrd="0" presId="urn:microsoft.com/office/officeart/2005/8/layout/vProcess5"/>
    <dgm:cxn modelId="{BBC61CAF-5891-43CA-9BA0-5B2942FC0A4C}" type="presParOf" srcId="{7D39C3EE-FC85-44B6-BA94-65284CFA8A3D}" destId="{68560B64-1139-4F5E-B876-93BAACF1E81E}" srcOrd="4" destOrd="0" presId="urn:microsoft.com/office/officeart/2005/8/layout/vProcess5"/>
    <dgm:cxn modelId="{E07036F0-C0AD-4786-BAF2-4C933FA3407E}" type="presParOf" srcId="{7D39C3EE-FC85-44B6-BA94-65284CFA8A3D}" destId="{9B3311ED-6F04-47FF-B4D4-307DF04FBA34}" srcOrd="5" destOrd="0" presId="urn:microsoft.com/office/officeart/2005/8/layout/vProcess5"/>
    <dgm:cxn modelId="{7F079A48-B93A-48CD-B6E5-750D9B846EA6}" type="presParOf" srcId="{7D39C3EE-FC85-44B6-BA94-65284CFA8A3D}" destId="{7BB5A834-0164-47C8-B851-1420C0F89567}" srcOrd="6" destOrd="0" presId="urn:microsoft.com/office/officeart/2005/8/layout/vProcess5"/>
    <dgm:cxn modelId="{78D65519-D9E0-48D6-884D-31DA036166A6}" type="presParOf" srcId="{7D39C3EE-FC85-44B6-BA94-65284CFA8A3D}" destId="{E153C751-2168-4490-BE11-AA296179C38A}" srcOrd="7" destOrd="0" presId="urn:microsoft.com/office/officeart/2005/8/layout/vProcess5"/>
    <dgm:cxn modelId="{C90D671C-E75F-4ECA-9C8F-11CE39966C3D}" type="presParOf" srcId="{7D39C3EE-FC85-44B6-BA94-65284CFA8A3D}" destId="{664047D6-887A-4D8B-9DDE-F988653DA4BA}" srcOrd="8" destOrd="0" presId="urn:microsoft.com/office/officeart/2005/8/layout/vProcess5"/>
    <dgm:cxn modelId="{3C9E1D8B-9D6E-4E6B-BAAD-F391194BD1FA}" type="presParOf" srcId="{7D39C3EE-FC85-44B6-BA94-65284CFA8A3D}" destId="{77AB17EC-5931-4D8D-9619-01AFB8A2891A}" srcOrd="9" destOrd="0" presId="urn:microsoft.com/office/officeart/2005/8/layout/vProcess5"/>
    <dgm:cxn modelId="{A867C165-8BCF-4B95-9FA9-448A2A38A233}" type="presParOf" srcId="{7D39C3EE-FC85-44B6-BA94-65284CFA8A3D}" destId="{B95527E9-4BD5-4DEA-A2B1-20174E9B80F1}" srcOrd="10" destOrd="0" presId="urn:microsoft.com/office/officeart/2005/8/layout/vProcess5"/>
    <dgm:cxn modelId="{134D32D9-A5DC-4006-BF78-E2B35BCCD7FF}" type="presParOf" srcId="{7D39C3EE-FC85-44B6-BA94-65284CFA8A3D}" destId="{0ED11F1B-4EDB-429C-A958-FD4803392653}" srcOrd="11" destOrd="0" presId="urn:microsoft.com/office/officeart/2005/8/layout/vProcess5"/>
    <dgm:cxn modelId="{6DD3EB98-4A35-48E5-A380-79F59043C1FF}" type="presParOf" srcId="{7D39C3EE-FC85-44B6-BA94-65284CFA8A3D}" destId="{F0F5480B-7845-4CF5-976F-D97103D17780}" srcOrd="12" destOrd="0" presId="urn:microsoft.com/office/officeart/2005/8/layout/vProcess5"/>
    <dgm:cxn modelId="{416C4F5E-AAD8-4985-9DEC-BC9963D5C810}" type="presParOf" srcId="{7D39C3EE-FC85-44B6-BA94-65284CFA8A3D}" destId="{35D69B33-216D-42DE-9FB8-031A4DD499A7}" srcOrd="13" destOrd="0" presId="urn:microsoft.com/office/officeart/2005/8/layout/vProcess5"/>
    <dgm:cxn modelId="{31B11516-D8F9-459E-8E72-975225FB6942}" type="presParOf" srcId="{7D39C3EE-FC85-44B6-BA94-65284CFA8A3D}" destId="{F999D900-66CD-4007-B1AE-D96B1D3250A7}" srcOrd="14" destOrd="0" presId="urn:microsoft.com/office/officeart/2005/8/layout/vProcess5"/>
  </dgm:cxnLst>
  <dgm:bg>
    <a:blipFill>
      <a:blip xmlns:r="http://schemas.openxmlformats.org/officeDocument/2006/relationships" r:embed="rId3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366A0D-227A-4783-84F0-764B27B632B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F002C16-1144-4880-A2FB-FF5D9F125848}">
      <dgm:prSet phldrT="[Текст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  təsvir  edən  qrafik  və  fotoşəkillər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C1181D-9B1C-4FAE-A24E-B0EA791AB970}" type="parTrans" cxnId="{874E31C5-D6E5-4561-804C-BD2F5B3A08C5}">
      <dgm:prSet/>
      <dgm:spPr/>
      <dgm:t>
        <a:bodyPr/>
        <a:lstStyle/>
        <a:p>
          <a:endParaRPr lang="ru-RU"/>
        </a:p>
      </dgm:t>
    </dgm:pt>
    <dgm:pt modelId="{3818D92E-780A-4E11-BE5C-2F433EF32698}" type="sibTrans" cxnId="{874E31C5-D6E5-4561-804C-BD2F5B3A08C5}">
      <dgm:prSet/>
      <dgm:spPr/>
      <dgm:t>
        <a:bodyPr/>
        <a:lstStyle/>
        <a:p>
          <a:endParaRPr lang="ru-RU"/>
        </a:p>
      </dgm:t>
    </dgm:pt>
    <dgm:pt modelId="{06507F8F-574C-4B8C-BCB2-24A5B6AE07F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Texniki  baxışın  keçirilməsi  aktı 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B4EB52-D5BA-4612-97F0-3EBE209A3AD1}" type="parTrans" cxnId="{06B0B841-007C-4F22-B514-E93478B0ECAA}">
      <dgm:prSet/>
      <dgm:spPr/>
      <dgm:t>
        <a:bodyPr/>
        <a:lstStyle/>
        <a:p>
          <a:endParaRPr lang="ru-RU"/>
        </a:p>
      </dgm:t>
    </dgm:pt>
    <dgm:pt modelId="{F16F3096-B9B7-4FFA-BDFF-E480FABA59F5}" type="sibTrans" cxnId="{06B0B841-007C-4F22-B514-E93478B0ECAA}">
      <dgm:prSet/>
      <dgm:spPr/>
      <dgm:t>
        <a:bodyPr/>
        <a:lstStyle/>
        <a:p>
          <a:endParaRPr lang="ru-RU"/>
        </a:p>
      </dgm:t>
    </dgm:pt>
    <dgm:pt modelId="{B3AE67AC-90CC-42D3-9629-EB97581804AB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Tikintinin  dəyərinin  müəyyən  edilməsi  üzrə  hesablamalar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3668EA-B9B2-475A-A364-FE1C9AE048B5}" type="parTrans" cxnId="{B9AE4570-CF00-4245-9574-25627F715334}">
      <dgm:prSet/>
      <dgm:spPr/>
      <dgm:t>
        <a:bodyPr/>
        <a:lstStyle/>
        <a:p>
          <a:endParaRPr lang="ru-RU"/>
        </a:p>
      </dgm:t>
    </dgm:pt>
    <dgm:pt modelId="{C061FD3C-F9CE-4B79-8A36-185ABFC84C8A}" type="sibTrans" cxnId="{B9AE4570-CF00-4245-9574-25627F715334}">
      <dgm:prSet/>
      <dgm:spPr/>
      <dgm:t>
        <a:bodyPr/>
        <a:lstStyle/>
        <a:p>
          <a:endParaRPr lang="ru-RU"/>
        </a:p>
      </dgm:t>
    </dgm:pt>
    <dgm:pt modelId="{970BE29A-2B3A-4A37-A576-FAF9FBB5B5D1}">
      <dgm:prSet custT="1"/>
      <dgm:spPr/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Analoq  obyektlər  barədə  informasiya 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310F33-831A-4707-8432-4669EEA9DF4A}" type="parTrans" cxnId="{882D7A4B-C6C6-47AA-A5DD-7EB3E0D9D8F9}">
      <dgm:prSet/>
      <dgm:spPr/>
      <dgm:t>
        <a:bodyPr/>
        <a:lstStyle/>
        <a:p>
          <a:endParaRPr lang="ru-RU"/>
        </a:p>
      </dgm:t>
    </dgm:pt>
    <dgm:pt modelId="{70C11099-44D6-420C-A8D9-991B8EDE1BCA}" type="sibTrans" cxnId="{882D7A4B-C6C6-47AA-A5DD-7EB3E0D9D8F9}">
      <dgm:prSet/>
      <dgm:spPr/>
      <dgm:t>
        <a:bodyPr/>
        <a:lstStyle/>
        <a:p>
          <a:endParaRPr lang="ru-RU"/>
        </a:p>
      </dgm:t>
    </dgm:pt>
    <dgm:pt modelId="{BCD9F7B0-516D-41C5-A1D6-342994A4217D}">
      <dgm:prSet/>
      <dgm:spPr>
        <a:solidFill>
          <a:srgbClr val="FFFF00"/>
        </a:solidFill>
      </dgm:spPr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Işin  yerinə  yetirilməsi  üzrə  hesablamalar  və  məlumatlar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860422-B6C6-431F-ACF3-F8E2BA8D0CB3}" type="parTrans" cxnId="{3A294E0B-53F2-4DFB-868A-9A19FF496D96}">
      <dgm:prSet/>
      <dgm:spPr/>
      <dgm:t>
        <a:bodyPr/>
        <a:lstStyle/>
        <a:p>
          <a:endParaRPr lang="ru-RU"/>
        </a:p>
      </dgm:t>
    </dgm:pt>
    <dgm:pt modelId="{145EC3AD-E7EC-4B0B-A39A-A6FBCFC7E3CF}" type="sibTrans" cxnId="{3A294E0B-53F2-4DFB-868A-9A19FF496D96}">
      <dgm:prSet/>
      <dgm:spPr/>
      <dgm:t>
        <a:bodyPr/>
        <a:lstStyle/>
        <a:p>
          <a:endParaRPr lang="ru-RU"/>
        </a:p>
      </dgm:t>
    </dgm:pt>
    <dgm:pt modelId="{5E11ED86-182E-46AE-9CD2-28E53C23C914}" type="pres">
      <dgm:prSet presAssocID="{40366A0D-227A-4783-84F0-764B27B632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CA8EA6-4DE6-49EA-BC9C-0709728671AF}" type="pres">
      <dgm:prSet presAssocID="{9F002C16-1144-4880-A2FB-FF5D9F125848}" presName="parentLin" presStyleCnt="0"/>
      <dgm:spPr/>
    </dgm:pt>
    <dgm:pt modelId="{05997113-4C20-49DB-96A2-63D7D0EF5679}" type="pres">
      <dgm:prSet presAssocID="{9F002C16-1144-4880-A2FB-FF5D9F12584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A5118A5-4053-4F33-9824-153280A8A3FD}" type="pres">
      <dgm:prSet presAssocID="{9F002C16-1144-4880-A2FB-FF5D9F12584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8A731-CB00-4B0A-B8CF-DD2E16670740}" type="pres">
      <dgm:prSet presAssocID="{9F002C16-1144-4880-A2FB-FF5D9F125848}" presName="negativeSpace" presStyleCnt="0"/>
      <dgm:spPr/>
    </dgm:pt>
    <dgm:pt modelId="{6673031B-494D-46B3-A71C-99D2F3460E3C}" type="pres">
      <dgm:prSet presAssocID="{9F002C16-1144-4880-A2FB-FF5D9F125848}" presName="childText" presStyleLbl="conFgAcc1" presStyleIdx="0" presStyleCnt="5">
        <dgm:presLayoutVars>
          <dgm:bulletEnabled val="1"/>
        </dgm:presLayoutVars>
      </dgm:prSet>
      <dgm:spPr/>
    </dgm:pt>
    <dgm:pt modelId="{26D576E5-0615-4247-AA19-96BE56E69737}" type="pres">
      <dgm:prSet presAssocID="{3818D92E-780A-4E11-BE5C-2F433EF32698}" presName="spaceBetweenRectangles" presStyleCnt="0"/>
      <dgm:spPr/>
    </dgm:pt>
    <dgm:pt modelId="{E180643D-C067-40A8-BF65-EF6296362025}" type="pres">
      <dgm:prSet presAssocID="{06507F8F-574C-4B8C-BCB2-24A5B6AE07F5}" presName="parentLin" presStyleCnt="0"/>
      <dgm:spPr/>
    </dgm:pt>
    <dgm:pt modelId="{A55041FE-8F0B-44A9-8D2B-653BDE1FD3D0}" type="pres">
      <dgm:prSet presAssocID="{06507F8F-574C-4B8C-BCB2-24A5B6AE07F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B3DF803-C05C-4699-9178-1DBC855326AC}" type="pres">
      <dgm:prSet presAssocID="{06507F8F-574C-4B8C-BCB2-24A5B6AE07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0680A-4935-4808-ABD8-245A98A0A28B}" type="pres">
      <dgm:prSet presAssocID="{06507F8F-574C-4B8C-BCB2-24A5B6AE07F5}" presName="negativeSpace" presStyleCnt="0"/>
      <dgm:spPr/>
    </dgm:pt>
    <dgm:pt modelId="{FFE36402-D63B-43DE-8F22-2F855C794A6B}" type="pres">
      <dgm:prSet presAssocID="{06507F8F-574C-4B8C-BCB2-24A5B6AE07F5}" presName="childText" presStyleLbl="conFgAcc1" presStyleIdx="1" presStyleCnt="5">
        <dgm:presLayoutVars>
          <dgm:bulletEnabled val="1"/>
        </dgm:presLayoutVars>
      </dgm:prSet>
      <dgm:spPr/>
    </dgm:pt>
    <dgm:pt modelId="{1D4EAB10-1399-4463-A7EA-A1C40E6A1746}" type="pres">
      <dgm:prSet presAssocID="{F16F3096-B9B7-4FFA-BDFF-E480FABA59F5}" presName="spaceBetweenRectangles" presStyleCnt="0"/>
      <dgm:spPr/>
    </dgm:pt>
    <dgm:pt modelId="{C5892F25-0C92-440A-A197-7CEE042134C9}" type="pres">
      <dgm:prSet presAssocID="{B3AE67AC-90CC-42D3-9629-EB97581804AB}" presName="parentLin" presStyleCnt="0"/>
      <dgm:spPr/>
    </dgm:pt>
    <dgm:pt modelId="{CB567A43-96EF-4A7C-8B19-A03B84FF3FD8}" type="pres">
      <dgm:prSet presAssocID="{B3AE67AC-90CC-42D3-9629-EB97581804A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28B6367-3617-4980-BC90-87EE5928053F}" type="pres">
      <dgm:prSet presAssocID="{B3AE67AC-90CC-42D3-9629-EB97581804AB}" presName="parentText" presStyleLbl="node1" presStyleIdx="2" presStyleCnt="5" custLinFactNeighborX="7512" custLinFactNeighborY="-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E4421-82C3-46BB-ACB5-2A061BD621B3}" type="pres">
      <dgm:prSet presAssocID="{B3AE67AC-90CC-42D3-9629-EB97581804AB}" presName="negativeSpace" presStyleCnt="0"/>
      <dgm:spPr/>
    </dgm:pt>
    <dgm:pt modelId="{5B9151BD-5710-4C0F-BACC-0343B918D594}" type="pres">
      <dgm:prSet presAssocID="{B3AE67AC-90CC-42D3-9629-EB97581804AB}" presName="childText" presStyleLbl="conFgAcc1" presStyleIdx="2" presStyleCnt="5">
        <dgm:presLayoutVars>
          <dgm:bulletEnabled val="1"/>
        </dgm:presLayoutVars>
      </dgm:prSet>
      <dgm:spPr/>
    </dgm:pt>
    <dgm:pt modelId="{0E438DFB-22D5-4BF4-AA64-2F52D9554150}" type="pres">
      <dgm:prSet presAssocID="{C061FD3C-F9CE-4B79-8A36-185ABFC84C8A}" presName="spaceBetweenRectangles" presStyleCnt="0"/>
      <dgm:spPr/>
    </dgm:pt>
    <dgm:pt modelId="{19FAF021-465F-4E20-BF76-C6BAE32BD937}" type="pres">
      <dgm:prSet presAssocID="{970BE29A-2B3A-4A37-A576-FAF9FBB5B5D1}" presName="parentLin" presStyleCnt="0"/>
      <dgm:spPr/>
    </dgm:pt>
    <dgm:pt modelId="{DF4386C2-C17F-4891-96DF-AB1740879C39}" type="pres">
      <dgm:prSet presAssocID="{970BE29A-2B3A-4A37-A576-FAF9FBB5B5D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3BF4FBA-77DE-4FD7-95D4-8FB19688B136}" type="pres">
      <dgm:prSet presAssocID="{970BE29A-2B3A-4A37-A576-FAF9FBB5B5D1}" presName="parentText" presStyleLbl="node1" presStyleIdx="3" presStyleCnt="5" custLinFactNeighborX="7512" custLinFactNeighborY="-6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10C9B-87AC-4C13-97C6-6F03BFD447C3}" type="pres">
      <dgm:prSet presAssocID="{970BE29A-2B3A-4A37-A576-FAF9FBB5B5D1}" presName="negativeSpace" presStyleCnt="0"/>
      <dgm:spPr/>
    </dgm:pt>
    <dgm:pt modelId="{2A8C7DA3-809B-4D1C-9C48-49D50884AC92}" type="pres">
      <dgm:prSet presAssocID="{970BE29A-2B3A-4A37-A576-FAF9FBB5B5D1}" presName="childText" presStyleLbl="conFgAcc1" presStyleIdx="3" presStyleCnt="5">
        <dgm:presLayoutVars>
          <dgm:bulletEnabled val="1"/>
        </dgm:presLayoutVars>
      </dgm:prSet>
      <dgm:spPr/>
    </dgm:pt>
    <dgm:pt modelId="{054E3C47-54C3-4076-BEB4-9D094B0E04EF}" type="pres">
      <dgm:prSet presAssocID="{70C11099-44D6-420C-A8D9-991B8EDE1BCA}" presName="spaceBetweenRectangles" presStyleCnt="0"/>
      <dgm:spPr/>
    </dgm:pt>
    <dgm:pt modelId="{FD8228AC-872E-434B-9642-BFF8E531099A}" type="pres">
      <dgm:prSet presAssocID="{BCD9F7B0-516D-41C5-A1D6-342994A4217D}" presName="parentLin" presStyleCnt="0"/>
      <dgm:spPr/>
    </dgm:pt>
    <dgm:pt modelId="{4B2143EF-8760-412C-A9BD-A0F1990ACE9A}" type="pres">
      <dgm:prSet presAssocID="{BCD9F7B0-516D-41C5-A1D6-342994A4217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C91240B-199D-410C-A700-9AD3D1B8FBD7}" type="pres">
      <dgm:prSet presAssocID="{BCD9F7B0-516D-41C5-A1D6-342994A4217D}" presName="parentText" presStyleLbl="node1" presStyleIdx="4" presStyleCnt="5" custLinFactNeighborX="7512" custLinFactNeighborY="3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E62CD-6688-4B5E-A99E-02C6BA7FF508}" type="pres">
      <dgm:prSet presAssocID="{BCD9F7B0-516D-41C5-A1D6-342994A4217D}" presName="negativeSpace" presStyleCnt="0"/>
      <dgm:spPr/>
    </dgm:pt>
    <dgm:pt modelId="{A4EA82DB-AAC0-429E-96C0-F829E8A55D46}" type="pres">
      <dgm:prSet presAssocID="{BCD9F7B0-516D-41C5-A1D6-342994A4217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E6752C0-F71D-493B-8CF4-4EA8557EB9AD}" type="presOf" srcId="{9F002C16-1144-4880-A2FB-FF5D9F125848}" destId="{05997113-4C20-49DB-96A2-63D7D0EF5679}" srcOrd="0" destOrd="0" presId="urn:microsoft.com/office/officeart/2005/8/layout/list1"/>
    <dgm:cxn modelId="{06B0B841-007C-4F22-B514-E93478B0ECAA}" srcId="{40366A0D-227A-4783-84F0-764B27B632B8}" destId="{06507F8F-574C-4B8C-BCB2-24A5B6AE07F5}" srcOrd="1" destOrd="0" parTransId="{7AB4EB52-D5BA-4612-97F0-3EBE209A3AD1}" sibTransId="{F16F3096-B9B7-4FFA-BDFF-E480FABA59F5}"/>
    <dgm:cxn modelId="{76F6FB21-D4D8-4406-ADF7-20CD18951762}" type="presOf" srcId="{06507F8F-574C-4B8C-BCB2-24A5B6AE07F5}" destId="{A55041FE-8F0B-44A9-8D2B-653BDE1FD3D0}" srcOrd="0" destOrd="0" presId="urn:microsoft.com/office/officeart/2005/8/layout/list1"/>
    <dgm:cxn modelId="{0FB7B6BA-FB56-4BA8-AACD-36E40B31D18F}" type="presOf" srcId="{9F002C16-1144-4880-A2FB-FF5D9F125848}" destId="{4A5118A5-4053-4F33-9824-153280A8A3FD}" srcOrd="1" destOrd="0" presId="urn:microsoft.com/office/officeart/2005/8/layout/list1"/>
    <dgm:cxn modelId="{B3D4B502-4DBD-43F3-AF3B-DCAB8B57D7EF}" type="presOf" srcId="{B3AE67AC-90CC-42D3-9629-EB97581804AB}" destId="{CB567A43-96EF-4A7C-8B19-A03B84FF3FD8}" srcOrd="0" destOrd="0" presId="urn:microsoft.com/office/officeart/2005/8/layout/list1"/>
    <dgm:cxn modelId="{B9AE4570-CF00-4245-9574-25627F715334}" srcId="{40366A0D-227A-4783-84F0-764B27B632B8}" destId="{B3AE67AC-90CC-42D3-9629-EB97581804AB}" srcOrd="2" destOrd="0" parTransId="{A03668EA-B9B2-475A-A364-FE1C9AE048B5}" sibTransId="{C061FD3C-F9CE-4B79-8A36-185ABFC84C8A}"/>
    <dgm:cxn modelId="{53647A06-12C7-4ACE-8E7E-853C4A4F9220}" type="presOf" srcId="{BCD9F7B0-516D-41C5-A1D6-342994A4217D}" destId="{FC91240B-199D-410C-A700-9AD3D1B8FBD7}" srcOrd="1" destOrd="0" presId="urn:microsoft.com/office/officeart/2005/8/layout/list1"/>
    <dgm:cxn modelId="{F6D4902B-1A6F-485C-92AB-99F39579CBA7}" type="presOf" srcId="{06507F8F-574C-4B8C-BCB2-24A5B6AE07F5}" destId="{4B3DF803-C05C-4699-9178-1DBC855326AC}" srcOrd="1" destOrd="0" presId="urn:microsoft.com/office/officeart/2005/8/layout/list1"/>
    <dgm:cxn modelId="{03B3FB60-D046-4EF5-8AF3-8226B8DD8667}" type="presOf" srcId="{970BE29A-2B3A-4A37-A576-FAF9FBB5B5D1}" destId="{53BF4FBA-77DE-4FD7-95D4-8FB19688B136}" srcOrd="1" destOrd="0" presId="urn:microsoft.com/office/officeart/2005/8/layout/list1"/>
    <dgm:cxn modelId="{882D7A4B-C6C6-47AA-A5DD-7EB3E0D9D8F9}" srcId="{40366A0D-227A-4783-84F0-764B27B632B8}" destId="{970BE29A-2B3A-4A37-A576-FAF9FBB5B5D1}" srcOrd="3" destOrd="0" parTransId="{89310F33-831A-4707-8432-4669EEA9DF4A}" sibTransId="{70C11099-44D6-420C-A8D9-991B8EDE1BCA}"/>
    <dgm:cxn modelId="{3172F68C-0D67-45F7-8DC8-5B0652AB14F7}" type="presOf" srcId="{970BE29A-2B3A-4A37-A576-FAF9FBB5B5D1}" destId="{DF4386C2-C17F-4891-96DF-AB1740879C39}" srcOrd="0" destOrd="0" presId="urn:microsoft.com/office/officeart/2005/8/layout/list1"/>
    <dgm:cxn modelId="{66B06D7B-FF22-422B-8C94-0C21285E2B72}" type="presOf" srcId="{40366A0D-227A-4783-84F0-764B27B632B8}" destId="{5E11ED86-182E-46AE-9CD2-28E53C23C914}" srcOrd="0" destOrd="0" presId="urn:microsoft.com/office/officeart/2005/8/layout/list1"/>
    <dgm:cxn modelId="{874E31C5-D6E5-4561-804C-BD2F5B3A08C5}" srcId="{40366A0D-227A-4783-84F0-764B27B632B8}" destId="{9F002C16-1144-4880-A2FB-FF5D9F125848}" srcOrd="0" destOrd="0" parTransId="{EEC1181D-9B1C-4FAE-A24E-B0EA791AB970}" sibTransId="{3818D92E-780A-4E11-BE5C-2F433EF32698}"/>
    <dgm:cxn modelId="{7107D424-2D97-416F-8824-7E6ACEBF2FE1}" type="presOf" srcId="{BCD9F7B0-516D-41C5-A1D6-342994A4217D}" destId="{4B2143EF-8760-412C-A9BD-A0F1990ACE9A}" srcOrd="0" destOrd="0" presId="urn:microsoft.com/office/officeart/2005/8/layout/list1"/>
    <dgm:cxn modelId="{D2D34045-D36B-447B-BB7E-3B6847ACBFA7}" type="presOf" srcId="{B3AE67AC-90CC-42D3-9629-EB97581804AB}" destId="{428B6367-3617-4980-BC90-87EE5928053F}" srcOrd="1" destOrd="0" presId="urn:microsoft.com/office/officeart/2005/8/layout/list1"/>
    <dgm:cxn modelId="{3A294E0B-53F2-4DFB-868A-9A19FF496D96}" srcId="{40366A0D-227A-4783-84F0-764B27B632B8}" destId="{BCD9F7B0-516D-41C5-A1D6-342994A4217D}" srcOrd="4" destOrd="0" parTransId="{8B860422-B6C6-431F-ACF3-F8E2BA8D0CB3}" sibTransId="{145EC3AD-E7EC-4B0B-A39A-A6FBCFC7E3CF}"/>
    <dgm:cxn modelId="{989B1104-2BD7-4141-AF92-81232914AE5B}" type="presParOf" srcId="{5E11ED86-182E-46AE-9CD2-28E53C23C914}" destId="{54CA8EA6-4DE6-49EA-BC9C-0709728671AF}" srcOrd="0" destOrd="0" presId="urn:microsoft.com/office/officeart/2005/8/layout/list1"/>
    <dgm:cxn modelId="{FF88C799-3CF0-46B7-A04A-85F0A5CA17CD}" type="presParOf" srcId="{54CA8EA6-4DE6-49EA-BC9C-0709728671AF}" destId="{05997113-4C20-49DB-96A2-63D7D0EF5679}" srcOrd="0" destOrd="0" presId="urn:microsoft.com/office/officeart/2005/8/layout/list1"/>
    <dgm:cxn modelId="{CF5D9D6D-1143-4132-A8FD-08BB5C18A780}" type="presParOf" srcId="{54CA8EA6-4DE6-49EA-BC9C-0709728671AF}" destId="{4A5118A5-4053-4F33-9824-153280A8A3FD}" srcOrd="1" destOrd="0" presId="urn:microsoft.com/office/officeart/2005/8/layout/list1"/>
    <dgm:cxn modelId="{0B54F06F-DDD2-4E32-855A-AEF2CB88592D}" type="presParOf" srcId="{5E11ED86-182E-46AE-9CD2-28E53C23C914}" destId="{FF48A731-CB00-4B0A-B8CF-DD2E16670740}" srcOrd="1" destOrd="0" presId="urn:microsoft.com/office/officeart/2005/8/layout/list1"/>
    <dgm:cxn modelId="{6809383F-E668-4F61-A94B-CD838A1AFF3B}" type="presParOf" srcId="{5E11ED86-182E-46AE-9CD2-28E53C23C914}" destId="{6673031B-494D-46B3-A71C-99D2F3460E3C}" srcOrd="2" destOrd="0" presId="urn:microsoft.com/office/officeart/2005/8/layout/list1"/>
    <dgm:cxn modelId="{70A61A20-2CB5-4352-B2A9-AA4C58A84E20}" type="presParOf" srcId="{5E11ED86-182E-46AE-9CD2-28E53C23C914}" destId="{26D576E5-0615-4247-AA19-96BE56E69737}" srcOrd="3" destOrd="0" presId="urn:microsoft.com/office/officeart/2005/8/layout/list1"/>
    <dgm:cxn modelId="{DB6DD85E-05F1-461F-B224-628E1EEDA1F5}" type="presParOf" srcId="{5E11ED86-182E-46AE-9CD2-28E53C23C914}" destId="{E180643D-C067-40A8-BF65-EF6296362025}" srcOrd="4" destOrd="0" presId="urn:microsoft.com/office/officeart/2005/8/layout/list1"/>
    <dgm:cxn modelId="{BB372F25-4B1F-4E44-8108-4E76EB6006D1}" type="presParOf" srcId="{E180643D-C067-40A8-BF65-EF6296362025}" destId="{A55041FE-8F0B-44A9-8D2B-653BDE1FD3D0}" srcOrd="0" destOrd="0" presId="urn:microsoft.com/office/officeart/2005/8/layout/list1"/>
    <dgm:cxn modelId="{3BF28CF2-9672-4F63-B892-2656329D2FA4}" type="presParOf" srcId="{E180643D-C067-40A8-BF65-EF6296362025}" destId="{4B3DF803-C05C-4699-9178-1DBC855326AC}" srcOrd="1" destOrd="0" presId="urn:microsoft.com/office/officeart/2005/8/layout/list1"/>
    <dgm:cxn modelId="{5F416AA4-542F-4A24-BC2C-9A7C905D37E9}" type="presParOf" srcId="{5E11ED86-182E-46AE-9CD2-28E53C23C914}" destId="{1B50680A-4935-4808-ABD8-245A98A0A28B}" srcOrd="5" destOrd="0" presId="urn:microsoft.com/office/officeart/2005/8/layout/list1"/>
    <dgm:cxn modelId="{265A903D-39D4-467E-9318-876B2E429861}" type="presParOf" srcId="{5E11ED86-182E-46AE-9CD2-28E53C23C914}" destId="{FFE36402-D63B-43DE-8F22-2F855C794A6B}" srcOrd="6" destOrd="0" presId="urn:microsoft.com/office/officeart/2005/8/layout/list1"/>
    <dgm:cxn modelId="{850F6040-ED5A-41A7-83AD-FB802ED408BA}" type="presParOf" srcId="{5E11ED86-182E-46AE-9CD2-28E53C23C914}" destId="{1D4EAB10-1399-4463-A7EA-A1C40E6A1746}" srcOrd="7" destOrd="0" presId="urn:microsoft.com/office/officeart/2005/8/layout/list1"/>
    <dgm:cxn modelId="{F226D27C-4A03-40D6-8897-F52F54CD838C}" type="presParOf" srcId="{5E11ED86-182E-46AE-9CD2-28E53C23C914}" destId="{C5892F25-0C92-440A-A197-7CEE042134C9}" srcOrd="8" destOrd="0" presId="urn:microsoft.com/office/officeart/2005/8/layout/list1"/>
    <dgm:cxn modelId="{AC943A2D-7FCD-4157-BCF1-61535AFC41E0}" type="presParOf" srcId="{C5892F25-0C92-440A-A197-7CEE042134C9}" destId="{CB567A43-96EF-4A7C-8B19-A03B84FF3FD8}" srcOrd="0" destOrd="0" presId="urn:microsoft.com/office/officeart/2005/8/layout/list1"/>
    <dgm:cxn modelId="{64F17CC4-F1BA-4A8B-BE05-CB0BC52EF16A}" type="presParOf" srcId="{C5892F25-0C92-440A-A197-7CEE042134C9}" destId="{428B6367-3617-4980-BC90-87EE5928053F}" srcOrd="1" destOrd="0" presId="urn:microsoft.com/office/officeart/2005/8/layout/list1"/>
    <dgm:cxn modelId="{48644BC0-114B-41E5-8458-7656041B510D}" type="presParOf" srcId="{5E11ED86-182E-46AE-9CD2-28E53C23C914}" destId="{7D5E4421-82C3-46BB-ACB5-2A061BD621B3}" srcOrd="9" destOrd="0" presId="urn:microsoft.com/office/officeart/2005/8/layout/list1"/>
    <dgm:cxn modelId="{0E101126-212D-4B00-B838-D954A302C6E1}" type="presParOf" srcId="{5E11ED86-182E-46AE-9CD2-28E53C23C914}" destId="{5B9151BD-5710-4C0F-BACC-0343B918D594}" srcOrd="10" destOrd="0" presId="urn:microsoft.com/office/officeart/2005/8/layout/list1"/>
    <dgm:cxn modelId="{D855CB1B-6FF6-46ED-8D6B-A430A9406066}" type="presParOf" srcId="{5E11ED86-182E-46AE-9CD2-28E53C23C914}" destId="{0E438DFB-22D5-4BF4-AA64-2F52D9554150}" srcOrd="11" destOrd="0" presId="urn:microsoft.com/office/officeart/2005/8/layout/list1"/>
    <dgm:cxn modelId="{C88B1B7A-CCD2-497D-9611-CA3269E2ADF3}" type="presParOf" srcId="{5E11ED86-182E-46AE-9CD2-28E53C23C914}" destId="{19FAF021-465F-4E20-BF76-C6BAE32BD937}" srcOrd="12" destOrd="0" presId="urn:microsoft.com/office/officeart/2005/8/layout/list1"/>
    <dgm:cxn modelId="{E7034BE4-72A0-43C4-A2D1-2E242A4A9DCB}" type="presParOf" srcId="{19FAF021-465F-4E20-BF76-C6BAE32BD937}" destId="{DF4386C2-C17F-4891-96DF-AB1740879C39}" srcOrd="0" destOrd="0" presId="urn:microsoft.com/office/officeart/2005/8/layout/list1"/>
    <dgm:cxn modelId="{53A2081C-37E9-474C-9948-AFFEECF3C33C}" type="presParOf" srcId="{19FAF021-465F-4E20-BF76-C6BAE32BD937}" destId="{53BF4FBA-77DE-4FD7-95D4-8FB19688B136}" srcOrd="1" destOrd="0" presId="urn:microsoft.com/office/officeart/2005/8/layout/list1"/>
    <dgm:cxn modelId="{552AEC3C-9AC0-431F-8E1D-C2E151D7B828}" type="presParOf" srcId="{5E11ED86-182E-46AE-9CD2-28E53C23C914}" destId="{65F10C9B-87AC-4C13-97C6-6F03BFD447C3}" srcOrd="13" destOrd="0" presId="urn:microsoft.com/office/officeart/2005/8/layout/list1"/>
    <dgm:cxn modelId="{502EA0BE-E0F5-433C-9202-7E7F9F418D7B}" type="presParOf" srcId="{5E11ED86-182E-46AE-9CD2-28E53C23C914}" destId="{2A8C7DA3-809B-4D1C-9C48-49D50884AC92}" srcOrd="14" destOrd="0" presId="urn:microsoft.com/office/officeart/2005/8/layout/list1"/>
    <dgm:cxn modelId="{A8F6AE92-14AB-4385-8539-409CA7F6DC9A}" type="presParOf" srcId="{5E11ED86-182E-46AE-9CD2-28E53C23C914}" destId="{054E3C47-54C3-4076-BEB4-9D094B0E04EF}" srcOrd="15" destOrd="0" presId="urn:microsoft.com/office/officeart/2005/8/layout/list1"/>
    <dgm:cxn modelId="{C5B0CB53-6F49-4992-8A50-14E474AC2C98}" type="presParOf" srcId="{5E11ED86-182E-46AE-9CD2-28E53C23C914}" destId="{FD8228AC-872E-434B-9642-BFF8E531099A}" srcOrd="16" destOrd="0" presId="urn:microsoft.com/office/officeart/2005/8/layout/list1"/>
    <dgm:cxn modelId="{40C41984-45B4-46EF-9799-B3C8572F2783}" type="presParOf" srcId="{FD8228AC-872E-434B-9642-BFF8E531099A}" destId="{4B2143EF-8760-412C-A9BD-A0F1990ACE9A}" srcOrd="0" destOrd="0" presId="urn:microsoft.com/office/officeart/2005/8/layout/list1"/>
    <dgm:cxn modelId="{D4AF550E-5125-40A9-915E-AD418BEA2F19}" type="presParOf" srcId="{FD8228AC-872E-434B-9642-BFF8E531099A}" destId="{FC91240B-199D-410C-A700-9AD3D1B8FBD7}" srcOrd="1" destOrd="0" presId="urn:microsoft.com/office/officeart/2005/8/layout/list1"/>
    <dgm:cxn modelId="{11C9CBE6-C1C7-403F-B74D-A58AB956BEF4}" type="presParOf" srcId="{5E11ED86-182E-46AE-9CD2-28E53C23C914}" destId="{539E62CD-6688-4B5E-A99E-02C6BA7FF508}" srcOrd="17" destOrd="0" presId="urn:microsoft.com/office/officeart/2005/8/layout/list1"/>
    <dgm:cxn modelId="{185BB979-B523-484E-BC54-E88F7409F21B}" type="presParOf" srcId="{5E11ED86-182E-46AE-9CD2-28E53C23C914}" destId="{A4EA82DB-AAC0-429E-96C0-F829E8A55D46}" srcOrd="18" destOrd="0" presId="urn:microsoft.com/office/officeart/2005/8/layout/list1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2D4932-2E95-4A26-AB98-9E4956EC3130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35EA460-7A51-4B53-AE2D-60965A3E1763}">
      <dgm:prSet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Konkret  halda  lazımi  prosedurun   seçilməsi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9813AA-ACC3-4EF2-B8AC-5796FBFA8A39}" type="parTrans" cxnId="{EB530772-8D89-482B-BEEF-7E3E8FFD7AAA}">
      <dgm:prSet/>
      <dgm:spPr/>
      <dgm:t>
        <a:bodyPr/>
        <a:lstStyle/>
        <a:p>
          <a:endParaRPr lang="ru-RU"/>
        </a:p>
      </dgm:t>
    </dgm:pt>
    <dgm:pt modelId="{3BF55C18-F422-47AD-88AF-17B2B61B8F1C}" type="sibTrans" cxnId="{EB530772-8D89-482B-BEEF-7E3E8FFD7AAA}">
      <dgm:prSet/>
      <dgm:spPr/>
      <dgm:t>
        <a:bodyPr/>
        <a:lstStyle/>
        <a:p>
          <a:endParaRPr lang="ru-RU"/>
        </a:p>
      </dgm:t>
    </dgm:pt>
    <dgm:pt modelId="{DB80FEE2-D426-4E1A-83CB-0269E17983E2}">
      <dgm:prSet custT="1"/>
      <dgm:spPr>
        <a:solidFill>
          <a:srgbClr val="FFFF00"/>
        </a:solidFill>
      </dgm:spPr>
      <dgm:t>
        <a:bodyPr/>
        <a:lstStyle/>
        <a:p>
          <a:r>
            <a: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Tapşırığın  keyfiyyətlə  və  əlavə  ödənişsiz  yerinə  yetirilməsi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53DA74-0E55-44DA-8695-C2F55B0F0380}" type="parTrans" cxnId="{B44B1EAD-7406-4B9C-9064-F27D123B3734}">
      <dgm:prSet/>
      <dgm:spPr/>
      <dgm:t>
        <a:bodyPr/>
        <a:lstStyle/>
        <a:p>
          <a:endParaRPr lang="ru-RU"/>
        </a:p>
      </dgm:t>
    </dgm:pt>
    <dgm:pt modelId="{4E1AB02D-4641-4D0C-A1F1-90ED4FFE58C2}" type="sibTrans" cxnId="{B44B1EAD-7406-4B9C-9064-F27D123B3734}">
      <dgm:prSet/>
      <dgm:spPr/>
      <dgm:t>
        <a:bodyPr/>
        <a:lstStyle/>
        <a:p>
          <a:endParaRPr lang="ru-RU"/>
        </a:p>
      </dgm:t>
    </dgm:pt>
    <dgm:pt modelId="{90D7C676-5938-4FFD-93F8-C55679FF7205}">
      <dgm:prSet phldrT="[Текст]" custT="1"/>
      <dgm:spPr/>
      <dgm:t>
        <a:bodyPr/>
        <a:lstStyle/>
        <a:p>
          <a:r>
            <a: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Zəruri  sənədlər  dəstinin  hazırlanması </a:t>
          </a:r>
          <a:endParaRPr lang="ru-RU" sz="1600" dirty="0"/>
        </a:p>
      </dgm:t>
    </dgm:pt>
    <dgm:pt modelId="{D6606F72-863B-4306-B196-37A8D6D8CCA3}" type="sibTrans" cxnId="{04C5BDBC-1063-4C13-B202-41A6DF6EABB4}">
      <dgm:prSet/>
      <dgm:spPr/>
      <dgm:t>
        <a:bodyPr/>
        <a:lstStyle/>
        <a:p>
          <a:endParaRPr lang="ru-RU"/>
        </a:p>
      </dgm:t>
    </dgm:pt>
    <dgm:pt modelId="{D27A57B5-9E02-4DC9-BE10-542F92FA24CE}" type="parTrans" cxnId="{04C5BDBC-1063-4C13-B202-41A6DF6EABB4}">
      <dgm:prSet/>
      <dgm:spPr/>
      <dgm:t>
        <a:bodyPr/>
        <a:lstStyle/>
        <a:p>
          <a:endParaRPr lang="ru-RU"/>
        </a:p>
      </dgm:t>
    </dgm:pt>
    <dgm:pt modelId="{B5CA1303-CE32-4AD3-8E37-F6D1926030DE}">
      <dgm:prSet phldrT="[Текст]" phldr="1" custT="1"/>
      <dgm:spPr/>
      <dgm:t>
        <a:bodyPr/>
        <a:lstStyle/>
        <a:p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4D94D3-3F14-4E25-BDD7-7587D61EEFAC}">
      <dgm:prSet phldrT="[Текст]" phldr="1" custT="1"/>
      <dgm:spPr/>
      <dgm:t>
        <a:bodyPr/>
        <a:lstStyle/>
        <a:p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BB770D-B262-456B-A44A-AD7F0952C529}">
      <dgm:prSet phldrT="[Текст]" custT="1"/>
      <dgm:spPr/>
      <dgm:t>
        <a:bodyPr/>
        <a:lstStyle/>
        <a:p>
          <a:r>
            <a:rPr lang="az-Latn-A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Daha  münasib  qiymətləndirmə  metodunun  seçilməsi </a:t>
          </a:r>
          <a:endParaRPr lang="ru-RU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43AC7A-484F-4FE1-8808-C26EC174782B}" type="sibTrans" cxnId="{EE4B7C5E-B00C-48E8-AC50-3B5D4937B1B7}">
      <dgm:prSet/>
      <dgm:spPr/>
      <dgm:t>
        <a:bodyPr/>
        <a:lstStyle/>
        <a:p>
          <a:endParaRPr lang="ru-RU"/>
        </a:p>
      </dgm:t>
    </dgm:pt>
    <dgm:pt modelId="{47B3CA69-CDD5-400C-88FF-32DD27DE9789}" type="parTrans" cxnId="{EE4B7C5E-B00C-48E8-AC50-3B5D4937B1B7}">
      <dgm:prSet/>
      <dgm:spPr/>
      <dgm:t>
        <a:bodyPr/>
        <a:lstStyle/>
        <a:p>
          <a:endParaRPr lang="ru-RU"/>
        </a:p>
      </dgm:t>
    </dgm:pt>
    <dgm:pt modelId="{70AD2A9C-D20B-48E6-A418-4C31B2BC8254}" type="sibTrans" cxnId="{AA12A50F-C2AF-48A1-A5C3-6D45E2D729C4}">
      <dgm:prSet/>
      <dgm:spPr/>
      <dgm:t>
        <a:bodyPr/>
        <a:lstStyle/>
        <a:p>
          <a:endParaRPr lang="ru-RU"/>
        </a:p>
      </dgm:t>
    </dgm:pt>
    <dgm:pt modelId="{5C0BC823-2749-40F5-BF03-91F69887D1C1}" type="parTrans" cxnId="{AA12A50F-C2AF-48A1-A5C3-6D45E2D729C4}">
      <dgm:prSet/>
      <dgm:spPr/>
      <dgm:t>
        <a:bodyPr/>
        <a:lstStyle/>
        <a:p>
          <a:endParaRPr lang="ru-RU"/>
        </a:p>
      </dgm:t>
    </dgm:pt>
    <dgm:pt modelId="{0AA5EAC0-BFFD-4451-8462-BAF1872D2E20}" type="sibTrans" cxnId="{06915AB9-42F7-49A0-A3BF-0319C169AAFA}">
      <dgm:prSet/>
      <dgm:spPr/>
      <dgm:t>
        <a:bodyPr/>
        <a:lstStyle/>
        <a:p>
          <a:endParaRPr lang="ru-RU"/>
        </a:p>
      </dgm:t>
    </dgm:pt>
    <dgm:pt modelId="{7E6D1911-063A-4738-9113-4033336CE758}" type="parTrans" cxnId="{06915AB9-42F7-49A0-A3BF-0319C169AAFA}">
      <dgm:prSet/>
      <dgm:spPr/>
      <dgm:t>
        <a:bodyPr/>
        <a:lstStyle/>
        <a:p>
          <a:endParaRPr lang="ru-RU"/>
        </a:p>
      </dgm:t>
    </dgm:pt>
    <dgm:pt modelId="{C85395E8-A93E-4EF3-AFA4-3B6A8EF723EC}">
      <dgm:prSet phldrT="[Текст]" phldr="1"/>
      <dgm:spPr>
        <a:solidFill>
          <a:schemeClr val="bg2"/>
        </a:solidFill>
      </dgm:spPr>
      <dgm:t>
        <a:bodyPr/>
        <a:lstStyle/>
        <a:p>
          <a:endParaRPr lang="ru-RU" sz="1200"/>
        </a:p>
      </dgm:t>
    </dgm:pt>
    <dgm:pt modelId="{BE7B897C-BAB2-4937-9048-1F8FF2E00D0D}">
      <dgm:prSet phldrT="[Текст]" phldr="1" custT="1"/>
      <dgm:spPr>
        <a:solidFill>
          <a:schemeClr val="bg2"/>
        </a:solidFill>
      </dgm:spPr>
      <dgm:t>
        <a:bodyPr/>
        <a:lstStyle/>
        <a:p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7AA946-B6D3-4E84-9A5E-FDEC31394730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az-Latn-A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Sifarişin  mümkün  qədər  qısa  müddətdə  yerinə   yetirilməsi </a:t>
          </a:r>
          <a:endParaRPr lang="ru-RU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1BBF33-C86D-4B67-B1C1-8804BF03B6E7}" type="sibTrans" cxnId="{0B03621B-5D2D-40C7-B98F-3DABB05C59E2}">
      <dgm:prSet/>
      <dgm:spPr/>
      <dgm:t>
        <a:bodyPr/>
        <a:lstStyle/>
        <a:p>
          <a:endParaRPr lang="ru-RU"/>
        </a:p>
      </dgm:t>
    </dgm:pt>
    <dgm:pt modelId="{8B74BBF0-0CE9-4519-B607-E4490D9A4479}" type="parTrans" cxnId="{0B03621B-5D2D-40C7-B98F-3DABB05C59E2}">
      <dgm:prSet/>
      <dgm:spPr/>
      <dgm:t>
        <a:bodyPr/>
        <a:lstStyle/>
        <a:p>
          <a:endParaRPr lang="ru-RU"/>
        </a:p>
      </dgm:t>
    </dgm:pt>
    <dgm:pt modelId="{FC2A89A1-E027-4268-9818-480D0E75BBA6}" type="sibTrans" cxnId="{BC7A231C-24FA-4ADB-849B-F15B1C68A735}">
      <dgm:prSet/>
      <dgm:spPr/>
      <dgm:t>
        <a:bodyPr/>
        <a:lstStyle/>
        <a:p>
          <a:endParaRPr lang="ru-RU"/>
        </a:p>
      </dgm:t>
    </dgm:pt>
    <dgm:pt modelId="{09B24F18-788E-4EA4-8B07-59EE6BE8F7D6}" type="parTrans" cxnId="{BC7A231C-24FA-4ADB-849B-F15B1C68A735}">
      <dgm:prSet/>
      <dgm:spPr/>
      <dgm:t>
        <a:bodyPr/>
        <a:lstStyle/>
        <a:p>
          <a:endParaRPr lang="ru-RU"/>
        </a:p>
      </dgm:t>
    </dgm:pt>
    <dgm:pt modelId="{37083F96-8E6B-4AC0-9DB3-EC7E645A20B8}" type="sibTrans" cxnId="{06A795DA-6705-449C-8CC3-2DCECB50489F}">
      <dgm:prSet/>
      <dgm:spPr/>
      <dgm:t>
        <a:bodyPr/>
        <a:lstStyle/>
        <a:p>
          <a:endParaRPr lang="ru-RU"/>
        </a:p>
      </dgm:t>
    </dgm:pt>
    <dgm:pt modelId="{E8170699-FFAC-4375-BD05-2533A5472902}" type="parTrans" cxnId="{06A795DA-6705-449C-8CC3-2DCECB50489F}">
      <dgm:prSet/>
      <dgm:spPr/>
      <dgm:t>
        <a:bodyPr/>
        <a:lstStyle/>
        <a:p>
          <a:endParaRPr lang="ru-RU"/>
        </a:p>
      </dgm:t>
    </dgm:pt>
    <dgm:pt modelId="{0E779FC5-8757-4F17-8099-FC281693DD1B}" type="pres">
      <dgm:prSet presAssocID="{362D4932-2E95-4A26-AB98-9E4956EC313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7DDB9F-E69E-48CA-A4CD-8E2BB2D8A873}" type="pres">
      <dgm:prSet presAssocID="{B47AA946-B6D3-4E84-9A5E-FDEC31394730}" presName="comp" presStyleCnt="0"/>
      <dgm:spPr/>
    </dgm:pt>
    <dgm:pt modelId="{917DF67F-DF0D-4560-8EC3-DDC050E0D6A0}" type="pres">
      <dgm:prSet presAssocID="{B47AA946-B6D3-4E84-9A5E-FDEC31394730}" presName="box" presStyleLbl="node1" presStyleIdx="0" presStyleCnt="5"/>
      <dgm:spPr/>
      <dgm:t>
        <a:bodyPr/>
        <a:lstStyle/>
        <a:p>
          <a:endParaRPr lang="ru-RU"/>
        </a:p>
      </dgm:t>
    </dgm:pt>
    <dgm:pt modelId="{3F4659D3-D671-4F17-8235-2D9CB93B58F1}" type="pres">
      <dgm:prSet presAssocID="{B47AA946-B6D3-4E84-9A5E-FDEC31394730}" presName="img" presStyleLbl="fgImgPlace1" presStyleIdx="0" presStyleCnt="5"/>
      <dgm:spPr>
        <a:solidFill>
          <a:srgbClr val="92D050"/>
        </a:solidFill>
      </dgm:spPr>
    </dgm:pt>
    <dgm:pt modelId="{B9917925-8E3E-4905-85D7-58D532CDC7A0}" type="pres">
      <dgm:prSet presAssocID="{B47AA946-B6D3-4E84-9A5E-FDEC31394730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6F32A-5E24-4A9E-97EE-0130F7FCBDFF}" type="pres">
      <dgm:prSet presAssocID="{8C1BBF33-C86D-4B67-B1C1-8804BF03B6E7}" presName="spacer" presStyleCnt="0"/>
      <dgm:spPr/>
    </dgm:pt>
    <dgm:pt modelId="{3B8A6B65-E34C-4F14-BD92-77EB7AA4D102}" type="pres">
      <dgm:prSet presAssocID="{FDBB770D-B262-456B-A44A-AD7F0952C529}" presName="comp" presStyleCnt="0"/>
      <dgm:spPr/>
    </dgm:pt>
    <dgm:pt modelId="{8FAF7161-55E7-4DD3-AFD3-02F60FAA7223}" type="pres">
      <dgm:prSet presAssocID="{FDBB770D-B262-456B-A44A-AD7F0952C529}" presName="box" presStyleLbl="node1" presStyleIdx="1" presStyleCnt="5"/>
      <dgm:spPr/>
      <dgm:t>
        <a:bodyPr/>
        <a:lstStyle/>
        <a:p>
          <a:endParaRPr lang="ru-RU"/>
        </a:p>
      </dgm:t>
    </dgm:pt>
    <dgm:pt modelId="{B1153F81-ADA2-4F25-AD5E-78953DCB0649}" type="pres">
      <dgm:prSet presAssocID="{FDBB770D-B262-456B-A44A-AD7F0952C529}" presName="img" presStyleLbl="fgImgPlace1" presStyleIdx="1" presStyleCnt="5"/>
      <dgm:spPr>
        <a:solidFill>
          <a:srgbClr val="FFFF00"/>
        </a:solidFill>
      </dgm:spPr>
    </dgm:pt>
    <dgm:pt modelId="{893FCFEE-3A38-4F31-990E-ABC12935716A}" type="pres">
      <dgm:prSet presAssocID="{FDBB770D-B262-456B-A44A-AD7F0952C529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F5EA3-39E6-4083-8EB7-CE1990C88600}" type="pres">
      <dgm:prSet presAssocID="{A643AC7A-484F-4FE1-8808-C26EC174782B}" presName="spacer" presStyleCnt="0"/>
      <dgm:spPr/>
    </dgm:pt>
    <dgm:pt modelId="{0F10E623-6A6F-4F78-9593-BE925ED4BC41}" type="pres">
      <dgm:prSet presAssocID="{90D7C676-5938-4FFD-93F8-C55679FF7205}" presName="comp" presStyleCnt="0"/>
      <dgm:spPr/>
    </dgm:pt>
    <dgm:pt modelId="{4DA55D11-5E2C-44AB-AACF-88204D76A72E}" type="pres">
      <dgm:prSet presAssocID="{90D7C676-5938-4FFD-93F8-C55679FF7205}" presName="box" presStyleLbl="node1" presStyleIdx="2" presStyleCnt="5" custLinFactNeighborX="-1624" custLinFactNeighborY="-1654"/>
      <dgm:spPr/>
      <dgm:t>
        <a:bodyPr/>
        <a:lstStyle/>
        <a:p>
          <a:endParaRPr lang="ru-RU"/>
        </a:p>
      </dgm:t>
    </dgm:pt>
    <dgm:pt modelId="{02A19E40-F8E2-469B-A11B-9FB670357E2F}" type="pres">
      <dgm:prSet presAssocID="{90D7C676-5938-4FFD-93F8-C55679FF7205}" presName="img" presStyleLbl="fgImgPlace1" presStyleIdx="2" presStyleCnt="5"/>
      <dgm:spPr>
        <a:solidFill>
          <a:srgbClr val="00B0F0"/>
        </a:solidFill>
      </dgm:spPr>
    </dgm:pt>
    <dgm:pt modelId="{BC772AA7-FA5F-49BC-A642-65B5CAA6D401}" type="pres">
      <dgm:prSet presAssocID="{90D7C676-5938-4FFD-93F8-C55679FF7205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923C1-E4B9-4E07-AEAF-2D4A48E4246F}" type="pres">
      <dgm:prSet presAssocID="{D6606F72-863B-4306-B196-37A8D6D8CCA3}" presName="spacer" presStyleCnt="0"/>
      <dgm:spPr/>
    </dgm:pt>
    <dgm:pt modelId="{AFACF564-AE33-4744-9B4F-DF466755C6CC}" type="pres">
      <dgm:prSet presAssocID="{B35EA460-7A51-4B53-AE2D-60965A3E1763}" presName="comp" presStyleCnt="0"/>
      <dgm:spPr/>
    </dgm:pt>
    <dgm:pt modelId="{D5B3EE39-70E2-4AE2-93BE-76E7606A4043}" type="pres">
      <dgm:prSet presAssocID="{B35EA460-7A51-4B53-AE2D-60965A3E1763}" presName="box" presStyleLbl="node1" presStyleIdx="3" presStyleCnt="5" custLinFactNeighborX="126" custLinFactNeighborY="111"/>
      <dgm:spPr/>
      <dgm:t>
        <a:bodyPr/>
        <a:lstStyle/>
        <a:p>
          <a:endParaRPr lang="ru-RU"/>
        </a:p>
      </dgm:t>
    </dgm:pt>
    <dgm:pt modelId="{38A2C851-968C-4919-8180-20961CAE5676}" type="pres">
      <dgm:prSet presAssocID="{B35EA460-7A51-4B53-AE2D-60965A3E1763}" presName="img" presStyleLbl="fgImgPlace1" presStyleIdx="3" presStyleCnt="5"/>
      <dgm:spPr>
        <a:solidFill>
          <a:srgbClr val="C00000"/>
        </a:solidFill>
      </dgm:spPr>
    </dgm:pt>
    <dgm:pt modelId="{41E54CBE-34E2-4B7D-8B22-ED31F1B50720}" type="pres">
      <dgm:prSet presAssocID="{B35EA460-7A51-4B53-AE2D-60965A3E1763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B0B2B-B1F6-4B5C-A836-92542C627AC7}" type="pres">
      <dgm:prSet presAssocID="{3BF55C18-F422-47AD-88AF-17B2B61B8F1C}" presName="spacer" presStyleCnt="0"/>
      <dgm:spPr/>
    </dgm:pt>
    <dgm:pt modelId="{CEE731BB-AB6F-4483-84FF-9BD01C3470E2}" type="pres">
      <dgm:prSet presAssocID="{DB80FEE2-D426-4E1A-83CB-0269E17983E2}" presName="comp" presStyleCnt="0"/>
      <dgm:spPr/>
    </dgm:pt>
    <dgm:pt modelId="{5D50F787-76BD-4477-B9A1-8C9FF5287850}" type="pres">
      <dgm:prSet presAssocID="{DB80FEE2-D426-4E1A-83CB-0269E17983E2}" presName="box" presStyleLbl="node1" presStyleIdx="4" presStyleCnt="5"/>
      <dgm:spPr/>
      <dgm:t>
        <a:bodyPr/>
        <a:lstStyle/>
        <a:p>
          <a:endParaRPr lang="ru-RU"/>
        </a:p>
      </dgm:t>
    </dgm:pt>
    <dgm:pt modelId="{18ACA404-20FA-440C-9DE1-A6B9B7882DAE}" type="pres">
      <dgm:prSet presAssocID="{DB80FEE2-D426-4E1A-83CB-0269E17983E2}" presName="img" presStyleLbl="fgImgPlace1" presStyleIdx="4" presStyleCnt="5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90E6F30A-0CC5-40D5-952F-C9DD03E705AA}" type="pres">
      <dgm:prSet presAssocID="{DB80FEE2-D426-4E1A-83CB-0269E17983E2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9D17D4-1638-4014-915E-9AF4232E668F}" type="presOf" srcId="{C85395E8-A93E-4EF3-AFA4-3B6A8EF723EC}" destId="{917DF67F-DF0D-4560-8EC3-DDC050E0D6A0}" srcOrd="0" destOrd="2" presId="urn:microsoft.com/office/officeart/2005/8/layout/vList4"/>
    <dgm:cxn modelId="{598F76A4-BD9A-4A8F-BF2A-DE5F63CFC942}" type="presOf" srcId="{362D4932-2E95-4A26-AB98-9E4956EC3130}" destId="{0E779FC5-8757-4F17-8099-FC281693DD1B}" srcOrd="0" destOrd="0" presId="urn:microsoft.com/office/officeart/2005/8/layout/vList4"/>
    <dgm:cxn modelId="{AA12A50F-C2AF-48A1-A5C3-6D45E2D729C4}" srcId="{FDBB770D-B262-456B-A44A-AD7F0952C529}" destId="{B5CA1303-CE32-4AD3-8E37-F6D1926030DE}" srcOrd="1" destOrd="0" parTransId="{5C0BC823-2749-40F5-BF03-91F69887D1C1}" sibTransId="{70AD2A9C-D20B-48E6-A418-4C31B2BC8254}"/>
    <dgm:cxn modelId="{3453B5F5-B0A6-498F-916F-DCF3EAA335CD}" type="presOf" srcId="{B35EA460-7A51-4B53-AE2D-60965A3E1763}" destId="{41E54CBE-34E2-4B7D-8B22-ED31F1B50720}" srcOrd="1" destOrd="0" presId="urn:microsoft.com/office/officeart/2005/8/layout/vList4"/>
    <dgm:cxn modelId="{C23D60E6-6CF3-421A-A5B8-7629A84D1229}" type="presOf" srcId="{B47AA946-B6D3-4E84-9A5E-FDEC31394730}" destId="{B9917925-8E3E-4905-85D7-58D532CDC7A0}" srcOrd="1" destOrd="0" presId="urn:microsoft.com/office/officeart/2005/8/layout/vList4"/>
    <dgm:cxn modelId="{31DE5A1C-66AF-4E76-AF0F-FEF50C921B3D}" type="presOf" srcId="{E64D94D3-3F14-4E25-BDD7-7587D61EEFAC}" destId="{893FCFEE-3A38-4F31-990E-ABC12935716A}" srcOrd="1" destOrd="1" presId="urn:microsoft.com/office/officeart/2005/8/layout/vList4"/>
    <dgm:cxn modelId="{AF6793F7-835C-452F-8DE8-5374561E1DF1}" type="presOf" srcId="{BE7B897C-BAB2-4937-9048-1F8FF2E00D0D}" destId="{B9917925-8E3E-4905-85D7-58D532CDC7A0}" srcOrd="1" destOrd="1" presId="urn:microsoft.com/office/officeart/2005/8/layout/vList4"/>
    <dgm:cxn modelId="{5D785E98-E413-4B3E-BCB7-F754486A2108}" type="presOf" srcId="{B5CA1303-CE32-4AD3-8E37-F6D1926030DE}" destId="{8FAF7161-55E7-4DD3-AFD3-02F60FAA7223}" srcOrd="0" destOrd="2" presId="urn:microsoft.com/office/officeart/2005/8/layout/vList4"/>
    <dgm:cxn modelId="{04C5BDBC-1063-4C13-B202-41A6DF6EABB4}" srcId="{362D4932-2E95-4A26-AB98-9E4956EC3130}" destId="{90D7C676-5938-4FFD-93F8-C55679FF7205}" srcOrd="2" destOrd="0" parTransId="{D27A57B5-9E02-4DC9-BE10-542F92FA24CE}" sibTransId="{D6606F72-863B-4306-B196-37A8D6D8CCA3}"/>
    <dgm:cxn modelId="{06915AB9-42F7-49A0-A3BF-0319C169AAFA}" srcId="{FDBB770D-B262-456B-A44A-AD7F0952C529}" destId="{E64D94D3-3F14-4E25-BDD7-7587D61EEFAC}" srcOrd="0" destOrd="0" parTransId="{7E6D1911-063A-4738-9113-4033336CE758}" sibTransId="{0AA5EAC0-BFFD-4451-8462-BAF1872D2E20}"/>
    <dgm:cxn modelId="{63572A57-71FC-4309-B4AB-8B4F78706BA9}" type="presOf" srcId="{B5CA1303-CE32-4AD3-8E37-F6D1926030DE}" destId="{893FCFEE-3A38-4F31-990E-ABC12935716A}" srcOrd="1" destOrd="2" presId="urn:microsoft.com/office/officeart/2005/8/layout/vList4"/>
    <dgm:cxn modelId="{EE4B7C5E-B00C-48E8-AC50-3B5D4937B1B7}" srcId="{362D4932-2E95-4A26-AB98-9E4956EC3130}" destId="{FDBB770D-B262-456B-A44A-AD7F0952C529}" srcOrd="1" destOrd="0" parTransId="{47B3CA69-CDD5-400C-88FF-32DD27DE9789}" sibTransId="{A643AC7A-484F-4FE1-8808-C26EC174782B}"/>
    <dgm:cxn modelId="{E3A807C4-9532-4C8A-896A-9C7703EAF237}" type="presOf" srcId="{90D7C676-5938-4FFD-93F8-C55679FF7205}" destId="{BC772AA7-FA5F-49BC-A642-65B5CAA6D401}" srcOrd="1" destOrd="0" presId="urn:microsoft.com/office/officeart/2005/8/layout/vList4"/>
    <dgm:cxn modelId="{B44B1EAD-7406-4B9C-9064-F27D123B3734}" srcId="{362D4932-2E95-4A26-AB98-9E4956EC3130}" destId="{DB80FEE2-D426-4E1A-83CB-0269E17983E2}" srcOrd="4" destOrd="0" parTransId="{2953DA74-0E55-44DA-8695-C2F55B0F0380}" sibTransId="{4E1AB02D-4641-4D0C-A1F1-90ED4FFE58C2}"/>
    <dgm:cxn modelId="{F3872B17-B360-40E4-8689-F4CA5B4FBC46}" type="presOf" srcId="{DB80FEE2-D426-4E1A-83CB-0269E17983E2}" destId="{5D50F787-76BD-4477-B9A1-8C9FF5287850}" srcOrd="0" destOrd="0" presId="urn:microsoft.com/office/officeart/2005/8/layout/vList4"/>
    <dgm:cxn modelId="{7C571AF7-A43E-4A32-A1F5-C0B3F872B5C3}" type="presOf" srcId="{E64D94D3-3F14-4E25-BDD7-7587D61EEFAC}" destId="{8FAF7161-55E7-4DD3-AFD3-02F60FAA7223}" srcOrd="0" destOrd="1" presId="urn:microsoft.com/office/officeart/2005/8/layout/vList4"/>
    <dgm:cxn modelId="{EB530772-8D89-482B-BEEF-7E3E8FFD7AAA}" srcId="{362D4932-2E95-4A26-AB98-9E4956EC3130}" destId="{B35EA460-7A51-4B53-AE2D-60965A3E1763}" srcOrd="3" destOrd="0" parTransId="{419813AA-ACC3-4EF2-B8AC-5796FBFA8A39}" sibTransId="{3BF55C18-F422-47AD-88AF-17B2B61B8F1C}"/>
    <dgm:cxn modelId="{69812C67-635B-4C10-B4E7-97868961E0E1}" type="presOf" srcId="{FDBB770D-B262-456B-A44A-AD7F0952C529}" destId="{8FAF7161-55E7-4DD3-AFD3-02F60FAA7223}" srcOrd="0" destOrd="0" presId="urn:microsoft.com/office/officeart/2005/8/layout/vList4"/>
    <dgm:cxn modelId="{0B03621B-5D2D-40C7-B98F-3DABB05C59E2}" srcId="{362D4932-2E95-4A26-AB98-9E4956EC3130}" destId="{B47AA946-B6D3-4E84-9A5E-FDEC31394730}" srcOrd="0" destOrd="0" parTransId="{8B74BBF0-0CE9-4519-B607-E4490D9A4479}" sibTransId="{8C1BBF33-C86D-4B67-B1C1-8804BF03B6E7}"/>
    <dgm:cxn modelId="{43FDDB8A-168F-46E3-BE5F-670C5EE06A6B}" type="presOf" srcId="{C85395E8-A93E-4EF3-AFA4-3B6A8EF723EC}" destId="{B9917925-8E3E-4905-85D7-58D532CDC7A0}" srcOrd="1" destOrd="2" presId="urn:microsoft.com/office/officeart/2005/8/layout/vList4"/>
    <dgm:cxn modelId="{C11179E2-203C-4875-96D3-BF8B80D53A58}" type="presOf" srcId="{B35EA460-7A51-4B53-AE2D-60965A3E1763}" destId="{D5B3EE39-70E2-4AE2-93BE-76E7606A4043}" srcOrd="0" destOrd="0" presId="urn:microsoft.com/office/officeart/2005/8/layout/vList4"/>
    <dgm:cxn modelId="{C8B94BFE-EFC1-4FA6-962C-DC1887DF9F59}" type="presOf" srcId="{90D7C676-5938-4FFD-93F8-C55679FF7205}" destId="{4DA55D11-5E2C-44AB-AACF-88204D76A72E}" srcOrd="0" destOrd="0" presId="urn:microsoft.com/office/officeart/2005/8/layout/vList4"/>
    <dgm:cxn modelId="{01AAB87D-0DB7-44E3-BAC5-5A97149A4B0B}" type="presOf" srcId="{DB80FEE2-D426-4E1A-83CB-0269E17983E2}" destId="{90E6F30A-0CC5-40D5-952F-C9DD03E705AA}" srcOrd="1" destOrd="0" presId="urn:microsoft.com/office/officeart/2005/8/layout/vList4"/>
    <dgm:cxn modelId="{CCE34724-E62E-496D-A438-A04DC888558F}" type="presOf" srcId="{B47AA946-B6D3-4E84-9A5E-FDEC31394730}" destId="{917DF67F-DF0D-4560-8EC3-DDC050E0D6A0}" srcOrd="0" destOrd="0" presId="urn:microsoft.com/office/officeart/2005/8/layout/vList4"/>
    <dgm:cxn modelId="{89B24FED-6574-4E03-A383-F9217461C3C1}" type="presOf" srcId="{FDBB770D-B262-456B-A44A-AD7F0952C529}" destId="{893FCFEE-3A38-4F31-990E-ABC12935716A}" srcOrd="1" destOrd="0" presId="urn:microsoft.com/office/officeart/2005/8/layout/vList4"/>
    <dgm:cxn modelId="{60BD9803-207D-46C9-B5AA-8EBA554FC2EC}" type="presOf" srcId="{BE7B897C-BAB2-4937-9048-1F8FF2E00D0D}" destId="{917DF67F-DF0D-4560-8EC3-DDC050E0D6A0}" srcOrd="0" destOrd="1" presId="urn:microsoft.com/office/officeart/2005/8/layout/vList4"/>
    <dgm:cxn modelId="{06A795DA-6705-449C-8CC3-2DCECB50489F}" srcId="{B47AA946-B6D3-4E84-9A5E-FDEC31394730}" destId="{BE7B897C-BAB2-4937-9048-1F8FF2E00D0D}" srcOrd="0" destOrd="0" parTransId="{E8170699-FFAC-4375-BD05-2533A5472902}" sibTransId="{37083F96-8E6B-4AC0-9DB3-EC7E645A20B8}"/>
    <dgm:cxn modelId="{BC7A231C-24FA-4ADB-849B-F15B1C68A735}" srcId="{B47AA946-B6D3-4E84-9A5E-FDEC31394730}" destId="{C85395E8-A93E-4EF3-AFA4-3B6A8EF723EC}" srcOrd="1" destOrd="0" parTransId="{09B24F18-788E-4EA4-8B07-59EE6BE8F7D6}" sibTransId="{FC2A89A1-E027-4268-9818-480D0E75BBA6}"/>
    <dgm:cxn modelId="{294903C6-5CA7-4879-8F38-C9378789D505}" type="presParOf" srcId="{0E779FC5-8757-4F17-8099-FC281693DD1B}" destId="{9B7DDB9F-E69E-48CA-A4CD-8E2BB2D8A873}" srcOrd="0" destOrd="0" presId="urn:microsoft.com/office/officeart/2005/8/layout/vList4"/>
    <dgm:cxn modelId="{A64FC17A-B64A-49BE-B87D-8406F3E15508}" type="presParOf" srcId="{9B7DDB9F-E69E-48CA-A4CD-8E2BB2D8A873}" destId="{917DF67F-DF0D-4560-8EC3-DDC050E0D6A0}" srcOrd="0" destOrd="0" presId="urn:microsoft.com/office/officeart/2005/8/layout/vList4"/>
    <dgm:cxn modelId="{26963525-28CD-44E6-A664-2D700D0B1916}" type="presParOf" srcId="{9B7DDB9F-E69E-48CA-A4CD-8E2BB2D8A873}" destId="{3F4659D3-D671-4F17-8235-2D9CB93B58F1}" srcOrd="1" destOrd="0" presId="urn:microsoft.com/office/officeart/2005/8/layout/vList4"/>
    <dgm:cxn modelId="{1D9557D3-CA38-4E20-84CA-E6388EFADC42}" type="presParOf" srcId="{9B7DDB9F-E69E-48CA-A4CD-8E2BB2D8A873}" destId="{B9917925-8E3E-4905-85D7-58D532CDC7A0}" srcOrd="2" destOrd="0" presId="urn:microsoft.com/office/officeart/2005/8/layout/vList4"/>
    <dgm:cxn modelId="{4C14FEAF-F526-4D4D-807D-D8E94C00082A}" type="presParOf" srcId="{0E779FC5-8757-4F17-8099-FC281693DD1B}" destId="{5D06F32A-5E24-4A9E-97EE-0130F7FCBDFF}" srcOrd="1" destOrd="0" presId="urn:microsoft.com/office/officeart/2005/8/layout/vList4"/>
    <dgm:cxn modelId="{09763A96-5694-459C-BAC4-6FFB52AEFAB6}" type="presParOf" srcId="{0E779FC5-8757-4F17-8099-FC281693DD1B}" destId="{3B8A6B65-E34C-4F14-BD92-77EB7AA4D102}" srcOrd="2" destOrd="0" presId="urn:microsoft.com/office/officeart/2005/8/layout/vList4"/>
    <dgm:cxn modelId="{4CEDDF1F-408D-488A-AAAD-9FDA0D3595C1}" type="presParOf" srcId="{3B8A6B65-E34C-4F14-BD92-77EB7AA4D102}" destId="{8FAF7161-55E7-4DD3-AFD3-02F60FAA7223}" srcOrd="0" destOrd="0" presId="urn:microsoft.com/office/officeart/2005/8/layout/vList4"/>
    <dgm:cxn modelId="{798AE49C-EA72-40EB-B643-2AB5C4934BF5}" type="presParOf" srcId="{3B8A6B65-E34C-4F14-BD92-77EB7AA4D102}" destId="{B1153F81-ADA2-4F25-AD5E-78953DCB0649}" srcOrd="1" destOrd="0" presId="urn:microsoft.com/office/officeart/2005/8/layout/vList4"/>
    <dgm:cxn modelId="{3FFEA11C-B6DB-459D-A7F4-3DF9A36F2AB4}" type="presParOf" srcId="{3B8A6B65-E34C-4F14-BD92-77EB7AA4D102}" destId="{893FCFEE-3A38-4F31-990E-ABC12935716A}" srcOrd="2" destOrd="0" presId="urn:microsoft.com/office/officeart/2005/8/layout/vList4"/>
    <dgm:cxn modelId="{6BD4B7A3-E29C-4109-A9ED-AD5B3144826F}" type="presParOf" srcId="{0E779FC5-8757-4F17-8099-FC281693DD1B}" destId="{DE5F5EA3-39E6-4083-8EB7-CE1990C88600}" srcOrd="3" destOrd="0" presId="urn:microsoft.com/office/officeart/2005/8/layout/vList4"/>
    <dgm:cxn modelId="{FC7C10A7-8002-4017-B44C-2949CDFEBA8D}" type="presParOf" srcId="{0E779FC5-8757-4F17-8099-FC281693DD1B}" destId="{0F10E623-6A6F-4F78-9593-BE925ED4BC41}" srcOrd="4" destOrd="0" presId="urn:microsoft.com/office/officeart/2005/8/layout/vList4"/>
    <dgm:cxn modelId="{4D878F71-DFA2-429B-BFAC-38433E13E326}" type="presParOf" srcId="{0F10E623-6A6F-4F78-9593-BE925ED4BC41}" destId="{4DA55D11-5E2C-44AB-AACF-88204D76A72E}" srcOrd="0" destOrd="0" presId="urn:microsoft.com/office/officeart/2005/8/layout/vList4"/>
    <dgm:cxn modelId="{8A636109-F3C4-4065-9A12-7B5C524662C4}" type="presParOf" srcId="{0F10E623-6A6F-4F78-9593-BE925ED4BC41}" destId="{02A19E40-F8E2-469B-A11B-9FB670357E2F}" srcOrd="1" destOrd="0" presId="urn:microsoft.com/office/officeart/2005/8/layout/vList4"/>
    <dgm:cxn modelId="{EC103CB2-73A9-4AFF-95E5-2A7EDD779A24}" type="presParOf" srcId="{0F10E623-6A6F-4F78-9593-BE925ED4BC41}" destId="{BC772AA7-FA5F-49BC-A642-65B5CAA6D401}" srcOrd="2" destOrd="0" presId="urn:microsoft.com/office/officeart/2005/8/layout/vList4"/>
    <dgm:cxn modelId="{24456975-81B4-4A3E-94AA-331DEBC3D5DE}" type="presParOf" srcId="{0E779FC5-8757-4F17-8099-FC281693DD1B}" destId="{0FB923C1-E4B9-4E07-AEAF-2D4A48E4246F}" srcOrd="5" destOrd="0" presId="urn:microsoft.com/office/officeart/2005/8/layout/vList4"/>
    <dgm:cxn modelId="{2BBC00DA-85A1-4689-BC0A-25C412DF9253}" type="presParOf" srcId="{0E779FC5-8757-4F17-8099-FC281693DD1B}" destId="{AFACF564-AE33-4744-9B4F-DF466755C6CC}" srcOrd="6" destOrd="0" presId="urn:microsoft.com/office/officeart/2005/8/layout/vList4"/>
    <dgm:cxn modelId="{C8F56016-9C80-4DD5-9071-B7A0E166C117}" type="presParOf" srcId="{AFACF564-AE33-4744-9B4F-DF466755C6CC}" destId="{D5B3EE39-70E2-4AE2-93BE-76E7606A4043}" srcOrd="0" destOrd="0" presId="urn:microsoft.com/office/officeart/2005/8/layout/vList4"/>
    <dgm:cxn modelId="{207DE661-E9A7-4ADB-A7BE-9A200CE77FE5}" type="presParOf" srcId="{AFACF564-AE33-4744-9B4F-DF466755C6CC}" destId="{38A2C851-968C-4919-8180-20961CAE5676}" srcOrd="1" destOrd="0" presId="urn:microsoft.com/office/officeart/2005/8/layout/vList4"/>
    <dgm:cxn modelId="{5837CF43-C11A-4A6F-9D70-1A54C3CB1159}" type="presParOf" srcId="{AFACF564-AE33-4744-9B4F-DF466755C6CC}" destId="{41E54CBE-34E2-4B7D-8B22-ED31F1B50720}" srcOrd="2" destOrd="0" presId="urn:microsoft.com/office/officeart/2005/8/layout/vList4"/>
    <dgm:cxn modelId="{85B7D7EA-7FCB-4FFB-BAE9-FE6A8194D151}" type="presParOf" srcId="{0E779FC5-8757-4F17-8099-FC281693DD1B}" destId="{7E2B0B2B-B1F6-4B5C-A836-92542C627AC7}" srcOrd="7" destOrd="0" presId="urn:microsoft.com/office/officeart/2005/8/layout/vList4"/>
    <dgm:cxn modelId="{AAF8F280-5639-4D72-9E8C-139044C36BB4}" type="presParOf" srcId="{0E779FC5-8757-4F17-8099-FC281693DD1B}" destId="{CEE731BB-AB6F-4483-84FF-9BD01C3470E2}" srcOrd="8" destOrd="0" presId="urn:microsoft.com/office/officeart/2005/8/layout/vList4"/>
    <dgm:cxn modelId="{20F2A985-91EB-4CFF-B21A-EACC714E70A9}" type="presParOf" srcId="{CEE731BB-AB6F-4483-84FF-9BD01C3470E2}" destId="{5D50F787-76BD-4477-B9A1-8C9FF5287850}" srcOrd="0" destOrd="0" presId="urn:microsoft.com/office/officeart/2005/8/layout/vList4"/>
    <dgm:cxn modelId="{95808350-49A3-40B2-8049-46E6F527D240}" type="presParOf" srcId="{CEE731BB-AB6F-4483-84FF-9BD01C3470E2}" destId="{18ACA404-20FA-440C-9DE1-A6B9B7882DAE}" srcOrd="1" destOrd="0" presId="urn:microsoft.com/office/officeart/2005/8/layout/vList4"/>
    <dgm:cxn modelId="{D63E6E7A-4F48-4F8E-95FB-1DA842BA52DF}" type="presParOf" srcId="{CEE731BB-AB6F-4483-84FF-9BD01C3470E2}" destId="{90E6F30A-0CC5-40D5-952F-C9DD03E705AA}" srcOrd="2" destOrd="0" presId="urn:microsoft.com/office/officeart/2005/8/layout/vList4"/>
  </dgm:cxnLst>
  <dgm:bg/>
  <dgm:whole>
    <a:ln w="57150">
      <a:solidFill>
        <a:srgbClr val="7030A0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4C912-21CB-4A95-8056-F177B120AE9E}">
      <dsp:nvSpPr>
        <dsp:cNvPr id="0" name=""/>
        <dsp:cNvSpPr/>
      </dsp:nvSpPr>
      <dsp:spPr>
        <a:xfrm rot="10800000">
          <a:off x="1713163" y="2171"/>
          <a:ext cx="6080760" cy="726173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Hesabat  aydın  dildə  yazılmalıdır</a:t>
          </a:r>
          <a:endParaRPr lang="ru-RU" sz="24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13163" y="2171"/>
        <a:ext cx="6080760" cy="726173"/>
      </dsp:txXfrm>
    </dsp:sp>
    <dsp:sp modelId="{FC77ACD2-E354-401E-B9A7-DCAC3119B2AD}">
      <dsp:nvSpPr>
        <dsp:cNvPr id="0" name=""/>
        <dsp:cNvSpPr/>
      </dsp:nvSpPr>
      <dsp:spPr>
        <a:xfrm>
          <a:off x="1350076" y="2171"/>
          <a:ext cx="726173" cy="726173"/>
        </a:xfrm>
        <a:prstGeom prst="ellipse">
          <a:avLst/>
        </a:prstGeom>
        <a:solidFill>
          <a:srgbClr val="00206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8EB79-98A1-411A-BEF3-7592CF738ACE}">
      <dsp:nvSpPr>
        <dsp:cNvPr id="0" name=""/>
        <dsp:cNvSpPr/>
      </dsp:nvSpPr>
      <dsp:spPr>
        <a:xfrm rot="10800000">
          <a:off x="1465493" y="987855"/>
          <a:ext cx="6400607" cy="726173"/>
        </a:xfrm>
        <a:prstGeom prst="homePlat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Təsbit  edilən  faktlar  sənədlərlə  təsdiqlənməlidir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465493" y="987855"/>
        <a:ext cx="6400607" cy="726173"/>
      </dsp:txXfrm>
    </dsp:sp>
    <dsp:sp modelId="{6DC54996-3168-420D-9515-A0DA50FEA37F}">
      <dsp:nvSpPr>
        <dsp:cNvPr id="0" name=""/>
        <dsp:cNvSpPr/>
      </dsp:nvSpPr>
      <dsp:spPr>
        <a:xfrm>
          <a:off x="1270114" y="945113"/>
          <a:ext cx="726173" cy="726173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E9FA70-37D6-482F-B627-4738550B0A1D}">
      <dsp:nvSpPr>
        <dsp:cNvPr id="0" name=""/>
        <dsp:cNvSpPr/>
      </dsp:nvSpPr>
      <dsp:spPr>
        <a:xfrm rot="10800000">
          <a:off x="1763998" y="1889216"/>
          <a:ext cx="6080760" cy="726173"/>
        </a:xfrm>
        <a:prstGeom prst="homePlat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Informasiya  mənbələri  göstərilməlidir</a:t>
          </a:r>
          <a:endParaRPr lang="ru-RU" sz="2500" b="1" i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63998" y="1889216"/>
        <a:ext cx="6080760" cy="726173"/>
      </dsp:txXfrm>
    </dsp:sp>
    <dsp:sp modelId="{2B1FB2C8-3C74-4A17-8B35-F24E2E8D5955}">
      <dsp:nvSpPr>
        <dsp:cNvPr id="0" name=""/>
        <dsp:cNvSpPr/>
      </dsp:nvSpPr>
      <dsp:spPr>
        <a:xfrm>
          <a:off x="1350076" y="1888054"/>
          <a:ext cx="726173" cy="72617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C0069-DAB8-4AA9-A399-24090A76BB50}">
      <dsp:nvSpPr>
        <dsp:cNvPr id="0" name=""/>
        <dsp:cNvSpPr/>
      </dsp:nvSpPr>
      <dsp:spPr>
        <a:xfrm rot="10800000">
          <a:off x="1696745" y="2853856"/>
          <a:ext cx="6080760" cy="726173"/>
        </a:xfrm>
        <a:prstGeom prst="homePlat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tam  təsviri  verilməlidir</a:t>
          </a:r>
          <a:endParaRPr lang="ru-RU" sz="25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96745" y="2853856"/>
        <a:ext cx="6080760" cy="726173"/>
      </dsp:txXfrm>
    </dsp:sp>
    <dsp:sp modelId="{5CC91510-4A75-41BF-882A-D31F451BCEEC}">
      <dsp:nvSpPr>
        <dsp:cNvPr id="0" name=""/>
        <dsp:cNvSpPr/>
      </dsp:nvSpPr>
      <dsp:spPr>
        <a:xfrm>
          <a:off x="1350076" y="2830996"/>
          <a:ext cx="726173" cy="72617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85D36-B266-4373-9051-D9584C3A107D}">
      <dsp:nvSpPr>
        <dsp:cNvPr id="0" name=""/>
        <dsp:cNvSpPr/>
      </dsp:nvSpPr>
      <dsp:spPr>
        <a:xfrm rot="10800000">
          <a:off x="1670537" y="3825728"/>
          <a:ext cx="6080760" cy="726173"/>
        </a:xfrm>
        <a:prstGeom prst="homePlat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məqsədləri  və  dəyər  növləri   göstərilməlidir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70537" y="3825728"/>
        <a:ext cx="6080760" cy="726173"/>
      </dsp:txXfrm>
    </dsp:sp>
    <dsp:sp modelId="{418405C0-9A7D-4904-B2DC-766B5A40B66F}">
      <dsp:nvSpPr>
        <dsp:cNvPr id="0" name=""/>
        <dsp:cNvSpPr/>
      </dsp:nvSpPr>
      <dsp:spPr>
        <a:xfrm>
          <a:off x="1350076" y="3773937"/>
          <a:ext cx="726173" cy="72617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67806-97C8-40A4-9885-C153F2878E39}">
      <dsp:nvSpPr>
        <dsp:cNvPr id="0" name=""/>
        <dsp:cNvSpPr/>
      </dsp:nvSpPr>
      <dsp:spPr>
        <a:xfrm rot="10800000">
          <a:off x="1713163" y="4716879"/>
          <a:ext cx="6080760" cy="726173"/>
        </a:xfrm>
        <a:prstGeom prst="homePlat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2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Iştirak  edən  şəxslər  tərəfindən  imzalanmalıdır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713163" y="4716879"/>
        <a:ext cx="6080760" cy="726173"/>
      </dsp:txXfrm>
    </dsp:sp>
    <dsp:sp modelId="{5FC7ADF6-91A1-4050-A6E5-D4077EA66BAC}">
      <dsp:nvSpPr>
        <dsp:cNvPr id="0" name=""/>
        <dsp:cNvSpPr/>
      </dsp:nvSpPr>
      <dsp:spPr>
        <a:xfrm>
          <a:off x="1350076" y="4716879"/>
          <a:ext cx="726173" cy="72617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A4C0B-D03D-4CD7-B5F1-F1D9144FA342}">
      <dsp:nvSpPr>
        <dsp:cNvPr id="0" name=""/>
        <dsp:cNvSpPr/>
      </dsp:nvSpPr>
      <dsp:spPr>
        <a:xfrm>
          <a:off x="0" y="432048"/>
          <a:ext cx="3786187" cy="15144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Titul  vərəqi</a:t>
          </a:r>
          <a:endParaRPr lang="ru-RU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32048"/>
        <a:ext cx="3786187" cy="1514474"/>
      </dsp:txXfrm>
    </dsp:sp>
    <dsp:sp modelId="{8F9EC74D-5E8D-4AD5-8920-4859DF8CFDD8}">
      <dsp:nvSpPr>
        <dsp:cNvPr id="0" name=""/>
        <dsp:cNvSpPr/>
      </dsp:nvSpPr>
      <dsp:spPr>
        <a:xfrm>
          <a:off x="3296433" y="511619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müşaiyətedici  məktub</a:t>
          </a:r>
          <a:endParaRPr lang="ru-RU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6433" y="511619"/>
        <a:ext cx="3142535" cy="1257014"/>
      </dsp:txXfrm>
    </dsp:sp>
    <dsp:sp modelId="{B56365D0-9A3A-48DD-9AD3-6A7ED317336A}">
      <dsp:nvSpPr>
        <dsp:cNvPr id="0" name=""/>
        <dsp:cNvSpPr/>
      </dsp:nvSpPr>
      <dsp:spPr>
        <a:xfrm>
          <a:off x="5999014" y="511619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148096"/>
              <a:satOff val="9651"/>
              <a:lumOff val="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Əsas  faktların  və  nəticələrin  qısa  icmalı   </a:t>
          </a:r>
          <a:endParaRPr lang="ru-RU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99014" y="511619"/>
        <a:ext cx="3142535" cy="1257014"/>
      </dsp:txXfrm>
    </dsp:sp>
    <dsp:sp modelId="{F83905E4-3515-4F10-B22E-E2DC2408CB77}">
      <dsp:nvSpPr>
        <dsp:cNvPr id="0" name=""/>
        <dsp:cNvSpPr/>
      </dsp:nvSpPr>
      <dsp:spPr>
        <a:xfrm>
          <a:off x="2450" y="2109390"/>
          <a:ext cx="3786187" cy="1514474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z-Latn-A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Əsas  şərtlər, ehtimallar   məhdudiyyətlər</a:t>
          </a:r>
          <a:endParaRPr lang="ru-RU" sz="65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50" y="2109390"/>
        <a:ext cx="3786187" cy="1514474"/>
      </dsp:txXfrm>
    </dsp:sp>
    <dsp:sp modelId="{91358D41-D07D-46EE-B093-629CEDF37320}">
      <dsp:nvSpPr>
        <dsp:cNvPr id="0" name=""/>
        <dsp:cNvSpPr/>
      </dsp:nvSpPr>
      <dsp:spPr>
        <a:xfrm>
          <a:off x="3296433" y="2238120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296193"/>
              <a:satOff val="19301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Qiymətlənmirmənin  nəticələrindən  istifadə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6433" y="2238120"/>
        <a:ext cx="3142535" cy="1257014"/>
      </dsp:txXfrm>
    </dsp:sp>
    <dsp:sp modelId="{98942873-C3ED-4EB4-8FDC-31A7A3A58743}">
      <dsp:nvSpPr>
        <dsp:cNvPr id="0" name=""/>
        <dsp:cNvSpPr/>
      </dsp:nvSpPr>
      <dsp:spPr>
        <a:xfrm>
          <a:off x="5999014" y="2238120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6444289"/>
              <a:satOff val="28952"/>
              <a:lumOff val="1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Texniki  baxış  və  ekspertizanın  keçirilməsi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99014" y="2238120"/>
        <a:ext cx="3142535" cy="1257014"/>
      </dsp:txXfrm>
    </dsp:sp>
    <dsp:sp modelId="{A3C6CD0B-4E80-4C56-BC8B-ECCD6895C6B7}">
      <dsp:nvSpPr>
        <dsp:cNvPr id="0" name=""/>
        <dsp:cNvSpPr/>
      </dsp:nvSpPr>
      <dsp:spPr>
        <a:xfrm>
          <a:off x="2450" y="3835891"/>
          <a:ext cx="3786187" cy="1514474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  bazası  və  ona  dair  şərhlər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50" y="3835891"/>
        <a:ext cx="3786187" cy="1514474"/>
      </dsp:txXfrm>
    </dsp:sp>
    <dsp:sp modelId="{7534AB60-7574-492E-9AF3-34B886E6C236}">
      <dsp:nvSpPr>
        <dsp:cNvPr id="0" name=""/>
        <dsp:cNvSpPr/>
      </dsp:nvSpPr>
      <dsp:spPr>
        <a:xfrm>
          <a:off x="3296433" y="3964622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592385"/>
              <a:satOff val="38602"/>
              <a:lumOff val="2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Regionun  sosial-iqtisadi  şəraitinin  təhlili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6433" y="3964622"/>
        <a:ext cx="3142535" cy="1257014"/>
      </dsp:txXfrm>
    </dsp:sp>
    <dsp:sp modelId="{175F941A-CE22-48ED-8F27-A6B6BE92245A}">
      <dsp:nvSpPr>
        <dsp:cNvPr id="0" name=""/>
        <dsp:cNvSpPr/>
      </dsp:nvSpPr>
      <dsp:spPr>
        <a:xfrm>
          <a:off x="6001464" y="4032450"/>
          <a:ext cx="3142535" cy="1257014"/>
        </a:xfrm>
        <a:prstGeom prst="chevron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ərazidə  yerləşməsinin təhlili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01464" y="4032450"/>
        <a:ext cx="3142535" cy="12570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62B1B-D03C-435C-83D2-42EDDC72A9E6}">
      <dsp:nvSpPr>
        <dsp:cNvPr id="0" name=""/>
        <dsp:cNvSpPr/>
      </dsp:nvSpPr>
      <dsp:spPr>
        <a:xfrm>
          <a:off x="0" y="0"/>
          <a:ext cx="7040880" cy="98014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 obyektinin  təsviri </a:t>
          </a:r>
          <a:endParaRPr lang="ru-RU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925970" cy="980140"/>
      </dsp:txXfrm>
    </dsp:sp>
    <dsp:sp modelId="{24895429-283B-45AE-8A0E-D6DFDE0B8E88}">
      <dsp:nvSpPr>
        <dsp:cNvPr id="0" name=""/>
        <dsp:cNvSpPr/>
      </dsp:nvSpPr>
      <dsp:spPr>
        <a:xfrm>
          <a:off x="525780" y="1116270"/>
          <a:ext cx="7040880" cy="980140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Dəyrin üç  yanaşma  üzrə  müəyyən  edilməsi</a:t>
          </a:r>
          <a:endParaRPr lang="ru-RU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5780" y="1116270"/>
        <a:ext cx="5878008" cy="980140"/>
      </dsp:txXfrm>
    </dsp:sp>
    <dsp:sp modelId="{37DE1875-789C-4574-95FE-8EDE0C3E2291}">
      <dsp:nvSpPr>
        <dsp:cNvPr id="0" name=""/>
        <dsp:cNvSpPr/>
      </dsp:nvSpPr>
      <dsp:spPr>
        <a:xfrm>
          <a:off x="1051559" y="2232541"/>
          <a:ext cx="7040880" cy="980140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nəticələrinin  razılaşdırılması</a:t>
          </a:r>
          <a:endParaRPr lang="ru-RU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1559" y="2232541"/>
        <a:ext cx="5878008" cy="980140"/>
      </dsp:txXfrm>
    </dsp:sp>
    <dsp:sp modelId="{68560B64-1139-4F5E-B876-93BAACF1E81E}">
      <dsp:nvSpPr>
        <dsp:cNvPr id="0" name=""/>
        <dsp:cNvSpPr/>
      </dsp:nvSpPr>
      <dsp:spPr>
        <a:xfrm>
          <a:off x="1531644" y="3326475"/>
          <a:ext cx="7040880" cy="98014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Qiymətləndirmənin  sertifikatı</a:t>
          </a:r>
          <a:endParaRPr lang="ru-RU" sz="33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1644" y="3326475"/>
        <a:ext cx="5878008" cy="980140"/>
      </dsp:txXfrm>
    </dsp:sp>
    <dsp:sp modelId="{9B3311ED-6F04-47FF-B4D4-307DF04FBA34}">
      <dsp:nvSpPr>
        <dsp:cNvPr id="0" name=""/>
        <dsp:cNvSpPr/>
      </dsp:nvSpPr>
      <dsp:spPr>
        <a:xfrm>
          <a:off x="2103119" y="4465083"/>
          <a:ext cx="7040880" cy="9801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Istifadə  olunan  ədəbiyyat</a:t>
          </a:r>
          <a:endParaRPr lang="ru-RU" sz="33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03119" y="4465083"/>
        <a:ext cx="5878008" cy="980140"/>
      </dsp:txXfrm>
    </dsp:sp>
    <dsp:sp modelId="{7BB5A834-0164-47C8-B851-1420C0F89567}">
      <dsp:nvSpPr>
        <dsp:cNvPr id="0" name=""/>
        <dsp:cNvSpPr/>
      </dsp:nvSpPr>
      <dsp:spPr>
        <a:xfrm>
          <a:off x="6403788" y="716046"/>
          <a:ext cx="637091" cy="637091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403788" y="716046"/>
        <a:ext cx="637091" cy="637091"/>
      </dsp:txXfrm>
    </dsp:sp>
    <dsp:sp modelId="{E153C751-2168-4490-BE11-AA296179C38A}">
      <dsp:nvSpPr>
        <dsp:cNvPr id="0" name=""/>
        <dsp:cNvSpPr/>
      </dsp:nvSpPr>
      <dsp:spPr>
        <a:xfrm>
          <a:off x="6929568" y="1832317"/>
          <a:ext cx="637091" cy="637091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929568" y="1832317"/>
        <a:ext cx="637091" cy="637091"/>
      </dsp:txXfrm>
    </dsp:sp>
    <dsp:sp modelId="{664047D6-887A-4D8B-9DDE-F988653DA4BA}">
      <dsp:nvSpPr>
        <dsp:cNvPr id="0" name=""/>
        <dsp:cNvSpPr/>
      </dsp:nvSpPr>
      <dsp:spPr>
        <a:xfrm>
          <a:off x="7455348" y="2932253"/>
          <a:ext cx="637091" cy="637091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455348" y="2932253"/>
        <a:ext cx="637091" cy="637091"/>
      </dsp:txXfrm>
    </dsp:sp>
    <dsp:sp modelId="{77AB17EC-5931-4D8D-9619-01AFB8A2891A}">
      <dsp:nvSpPr>
        <dsp:cNvPr id="0" name=""/>
        <dsp:cNvSpPr/>
      </dsp:nvSpPr>
      <dsp:spPr>
        <a:xfrm>
          <a:off x="7981128" y="4059414"/>
          <a:ext cx="637091" cy="637091"/>
        </a:xfrm>
        <a:prstGeom prst="downArrow">
          <a:avLst>
            <a:gd name="adj1" fmla="val 55000"/>
            <a:gd name="adj2" fmla="val 45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981128" y="4059414"/>
        <a:ext cx="637091" cy="6370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3031B-494D-46B3-A71C-99D2F3460E3C}">
      <dsp:nvSpPr>
        <dsp:cNvPr id="0" name=""/>
        <dsp:cNvSpPr/>
      </dsp:nvSpPr>
      <dsp:spPr>
        <a:xfrm>
          <a:off x="0" y="422280"/>
          <a:ext cx="9144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118A5-4053-4F33-9824-153280A8A3FD}">
      <dsp:nvSpPr>
        <dsp:cNvPr id="0" name=""/>
        <dsp:cNvSpPr/>
      </dsp:nvSpPr>
      <dsp:spPr>
        <a:xfrm>
          <a:off x="457200" y="82800"/>
          <a:ext cx="6400800" cy="678960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  təsvir  edən  qrafik  və  fotoşəkillər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" y="82800"/>
        <a:ext cx="6400800" cy="678960"/>
      </dsp:txXfrm>
    </dsp:sp>
    <dsp:sp modelId="{FFE36402-D63B-43DE-8F22-2F855C794A6B}">
      <dsp:nvSpPr>
        <dsp:cNvPr id="0" name=""/>
        <dsp:cNvSpPr/>
      </dsp:nvSpPr>
      <dsp:spPr>
        <a:xfrm>
          <a:off x="0" y="1465560"/>
          <a:ext cx="9144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DF803-C05C-4699-9178-1DBC855326AC}">
      <dsp:nvSpPr>
        <dsp:cNvPr id="0" name=""/>
        <dsp:cNvSpPr/>
      </dsp:nvSpPr>
      <dsp:spPr>
        <a:xfrm>
          <a:off x="457200" y="1126080"/>
          <a:ext cx="6400800" cy="67896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Texniki  baxışın  keçirilməsi  aktı 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" y="1126080"/>
        <a:ext cx="6400800" cy="678960"/>
      </dsp:txXfrm>
    </dsp:sp>
    <dsp:sp modelId="{5B9151BD-5710-4C0F-BACC-0343B918D594}">
      <dsp:nvSpPr>
        <dsp:cNvPr id="0" name=""/>
        <dsp:cNvSpPr/>
      </dsp:nvSpPr>
      <dsp:spPr>
        <a:xfrm>
          <a:off x="0" y="2508840"/>
          <a:ext cx="9144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B6367-3617-4980-BC90-87EE5928053F}">
      <dsp:nvSpPr>
        <dsp:cNvPr id="0" name=""/>
        <dsp:cNvSpPr/>
      </dsp:nvSpPr>
      <dsp:spPr>
        <a:xfrm>
          <a:off x="491544" y="2168714"/>
          <a:ext cx="6400800" cy="6789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Tikintinin  dəyərinin  müəyyən  edilməsi  üzrə  hesablamalar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1544" y="2168714"/>
        <a:ext cx="6400800" cy="678960"/>
      </dsp:txXfrm>
    </dsp:sp>
    <dsp:sp modelId="{2A8C7DA3-809B-4D1C-9C48-49D50884AC92}">
      <dsp:nvSpPr>
        <dsp:cNvPr id="0" name=""/>
        <dsp:cNvSpPr/>
      </dsp:nvSpPr>
      <dsp:spPr>
        <a:xfrm>
          <a:off x="0" y="3552120"/>
          <a:ext cx="9144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F4FBA-77DE-4FD7-95D4-8FB19688B136}">
      <dsp:nvSpPr>
        <dsp:cNvPr id="0" name=""/>
        <dsp:cNvSpPr/>
      </dsp:nvSpPr>
      <dsp:spPr>
        <a:xfrm>
          <a:off x="491544" y="3165255"/>
          <a:ext cx="6400800" cy="67896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Analoq  obyektlər  barədə  informasiya 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1544" y="3165255"/>
        <a:ext cx="6400800" cy="678960"/>
      </dsp:txXfrm>
    </dsp:sp>
    <dsp:sp modelId="{A4EA82DB-AAC0-429E-96C0-F829E8A55D46}">
      <dsp:nvSpPr>
        <dsp:cNvPr id="0" name=""/>
        <dsp:cNvSpPr/>
      </dsp:nvSpPr>
      <dsp:spPr>
        <a:xfrm>
          <a:off x="0" y="4595400"/>
          <a:ext cx="9144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1240B-199D-410C-A700-9AD3D1B8FBD7}">
      <dsp:nvSpPr>
        <dsp:cNvPr id="0" name=""/>
        <dsp:cNvSpPr/>
      </dsp:nvSpPr>
      <dsp:spPr>
        <a:xfrm>
          <a:off x="491544" y="4282195"/>
          <a:ext cx="6400800" cy="67896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Işin  yerinə  yetirilməsi  üzrə  hesablamalar  və  məlumatlar</a:t>
          </a:r>
          <a:endParaRPr lang="ru-RU" sz="23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1544" y="4282195"/>
        <a:ext cx="6400800" cy="6789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7DF67F-DF0D-4560-8EC3-DDC050E0D6A0}">
      <dsp:nvSpPr>
        <dsp:cNvPr id="0" name=""/>
        <dsp:cNvSpPr/>
      </dsp:nvSpPr>
      <dsp:spPr>
        <a:xfrm>
          <a:off x="0" y="0"/>
          <a:ext cx="9144000" cy="981034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Sifarişin  mümkün  qədər  qısa  müddətdə  yerinə   yetirilməsi </a:t>
          </a:r>
          <a:endParaRPr lang="ru-RU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1926903" y="0"/>
        <a:ext cx="7217096" cy="981034"/>
      </dsp:txXfrm>
    </dsp:sp>
    <dsp:sp modelId="{3F4659D3-D671-4F17-8235-2D9CB93B58F1}">
      <dsp:nvSpPr>
        <dsp:cNvPr id="0" name=""/>
        <dsp:cNvSpPr/>
      </dsp:nvSpPr>
      <dsp:spPr>
        <a:xfrm>
          <a:off x="98103" y="98103"/>
          <a:ext cx="1828800" cy="78482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F7161-55E7-4DD3-AFD3-02F60FAA7223}">
      <dsp:nvSpPr>
        <dsp:cNvPr id="0" name=""/>
        <dsp:cNvSpPr/>
      </dsp:nvSpPr>
      <dsp:spPr>
        <a:xfrm>
          <a:off x="0" y="1079137"/>
          <a:ext cx="9144000" cy="981034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Daha  münasib  qiymətləndirmə  metodunun  seçilməsi </a:t>
          </a:r>
          <a:endParaRPr lang="ru-RU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6903" y="1079137"/>
        <a:ext cx="7217096" cy="981034"/>
      </dsp:txXfrm>
    </dsp:sp>
    <dsp:sp modelId="{B1153F81-ADA2-4F25-AD5E-78953DCB0649}">
      <dsp:nvSpPr>
        <dsp:cNvPr id="0" name=""/>
        <dsp:cNvSpPr/>
      </dsp:nvSpPr>
      <dsp:spPr>
        <a:xfrm>
          <a:off x="98103" y="1177240"/>
          <a:ext cx="1828800" cy="78482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55D11-5E2C-44AB-AACF-88204D76A72E}">
      <dsp:nvSpPr>
        <dsp:cNvPr id="0" name=""/>
        <dsp:cNvSpPr/>
      </dsp:nvSpPr>
      <dsp:spPr>
        <a:xfrm>
          <a:off x="0" y="2142048"/>
          <a:ext cx="9144000" cy="98103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Zəruri  sənədlər  dəstinin  hazırlanması </a:t>
          </a:r>
          <a:endParaRPr lang="ru-RU" sz="1600" kern="1200" dirty="0"/>
        </a:p>
      </dsp:txBody>
      <dsp:txXfrm>
        <a:off x="1926903" y="2142048"/>
        <a:ext cx="7217096" cy="981034"/>
      </dsp:txXfrm>
    </dsp:sp>
    <dsp:sp modelId="{02A19E40-F8E2-469B-A11B-9FB670357E2F}">
      <dsp:nvSpPr>
        <dsp:cNvPr id="0" name=""/>
        <dsp:cNvSpPr/>
      </dsp:nvSpPr>
      <dsp:spPr>
        <a:xfrm>
          <a:off x="98103" y="2256378"/>
          <a:ext cx="1828800" cy="78482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3EE39-70E2-4AE2-93BE-76E7606A4043}">
      <dsp:nvSpPr>
        <dsp:cNvPr id="0" name=""/>
        <dsp:cNvSpPr/>
      </dsp:nvSpPr>
      <dsp:spPr>
        <a:xfrm>
          <a:off x="0" y="3238501"/>
          <a:ext cx="9144000" cy="981034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Konkret  halda  lazımi  prosedurun   seçilməsi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6903" y="3238501"/>
        <a:ext cx="7217096" cy="981034"/>
      </dsp:txXfrm>
    </dsp:sp>
    <dsp:sp modelId="{38A2C851-968C-4919-8180-20961CAE5676}">
      <dsp:nvSpPr>
        <dsp:cNvPr id="0" name=""/>
        <dsp:cNvSpPr/>
      </dsp:nvSpPr>
      <dsp:spPr>
        <a:xfrm>
          <a:off x="98103" y="3335515"/>
          <a:ext cx="1828800" cy="78482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0F787-76BD-4477-B9A1-8C9FF5287850}">
      <dsp:nvSpPr>
        <dsp:cNvPr id="0" name=""/>
        <dsp:cNvSpPr/>
      </dsp:nvSpPr>
      <dsp:spPr>
        <a:xfrm>
          <a:off x="0" y="4316550"/>
          <a:ext cx="9144000" cy="98103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Tapşırığın  keyfiyyətlə  və  əlavə  ödənişsiz  yerinə  yetirilməsi</a:t>
          </a:r>
          <a:endParaRPr lang="ru-RU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6903" y="4316550"/>
        <a:ext cx="7217096" cy="981034"/>
      </dsp:txXfrm>
    </dsp:sp>
    <dsp:sp modelId="{18ACA404-20FA-440C-9DE1-A6B9B7882DAE}">
      <dsp:nvSpPr>
        <dsp:cNvPr id="0" name=""/>
        <dsp:cNvSpPr/>
      </dsp:nvSpPr>
      <dsp:spPr>
        <a:xfrm>
          <a:off x="98103" y="4414653"/>
          <a:ext cx="1828800" cy="7848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E26C-8313-4D8E-9CF2-163D5D987D13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849F4-7485-40CB-9BC2-E84D8CD61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849F4-7485-40CB-9BC2-E84D8CD61C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3F897-621C-4A40-8175-1269E04CBA4C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FA46-2ED7-4EA0-ACA1-A8A5C174A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z-Latn-AZ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Daşınmaz  əmlakın  qiymətləndirilməsi  </a:t>
            </a:r>
            <a:br>
              <a:rPr lang="az-Latn-AZ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üzrə  nəticələr  və  praktiki  məsələlər</a:t>
            </a:r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SLAYD ÜÇÜN ŞƏKİLLƏR\519x3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9144000" cy="3068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579886"/>
          </a:xfrm>
        </p:spPr>
        <p:txBody>
          <a:bodyPr>
            <a:noAutofit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Obyektin  dəyəri  haqqında  nəticənin  formalaşdırılmasında buraxılan  tipik  səhvlər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az-Latn-A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1.Yanlış  metodologiyadan  istifadə  </a:t>
            </a:r>
            <a:endParaRPr lang="az-Latn-A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2.Analitik (cəbri) səhvlər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3.Dəyər  növünün  qiymətləndirmənin məqsədlətinə  uyğun  gəlməməsi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4.Dəyər  növünün  əsaslandırılmaması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5.Obyekt  üzərində  yüklülüyün  təsvir  olunmaması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6.Müxtəlif  yanaşmalarla  alınan  nəticələrin  2  dəfədən  çox  fərqli  olması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7.İlkin  informasiya  kimi  normativ  kəmiyyətlərin  götürülməsi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8.İnfopmasiya  mənbələrinin,  qiymətləndirmə  və  hesabatın  tərtibi  tarixinin  göstərilməməsi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9.İstifadə  olunan  anlayışların qanunvericiliyə  uyğun  olmaması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635896" cy="6858000"/>
          </a:xfrm>
          <a:ln w="57150">
            <a:solidFill>
              <a:srgbClr val="FFFF00"/>
            </a:solidFill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MƏSƏLƏ  1</a:t>
            </a:r>
            <a:br>
              <a:rPr lang="az-Latn-A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Verilənlərə  əsasən potensial  ümumi  gəliri  30000  manat  olan  daşınmaz  əmlakın  dəyərini  müəyyən  edin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5252">
                <a:tc>
                  <a:txBody>
                    <a:bodyPr/>
                    <a:lstStyle/>
                    <a:p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Analoqlar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dirty="0" smtClean="0">
                          <a:latin typeface="Times New Roman" pitchFamily="18" charset="0"/>
                          <a:cs typeface="Times New Roman" pitchFamily="18" charset="0"/>
                        </a:rPr>
                        <a:t>SATIŞ  QİYMƏTİ, </a:t>
                      </a:r>
                    </a:p>
                    <a:p>
                      <a:pPr algn="ctr"/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manat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Potensial  ümumi  gəlir, manat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105000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35000</a:t>
                      </a:r>
                      <a:endParaRPr lang="ru-RU" dirty="0"/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90000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28000</a:t>
                      </a:r>
                      <a:endParaRPr lang="ru-RU" dirty="0"/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31000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MƏSƏLƏ  2</a:t>
            </a:r>
            <a:br>
              <a:rPr lang="az-Latn-A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Verilənlərə  əsasən proqnoz  ilində xalis  əməliyyat gəliri  </a:t>
            </a:r>
            <a:br>
              <a:rPr lang="az-Latn-AZ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250000  manat  olan  daşınmaz  əmlakın  dəyərini  müəyyən  edin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5252">
                <a:tc>
                  <a:txBody>
                    <a:bodyPr/>
                    <a:lstStyle/>
                    <a:p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Analoqlar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Xalis  əməliyyat  gəliri,</a:t>
                      </a:r>
                      <a:r>
                        <a:rPr lang="az-Latn-A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manat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z-Latn-A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Bazar qiyməti, manat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230000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1150000</a:t>
                      </a:r>
                      <a:endParaRPr lang="ru-RU" dirty="0"/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260000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1200000</a:t>
                      </a:r>
                      <a:endParaRPr lang="ru-RU" dirty="0"/>
                    </a:p>
                  </a:txBody>
                  <a:tcPr/>
                </a:tc>
              </a:tr>
              <a:tr h="925252">
                <a:tc>
                  <a:txBody>
                    <a:bodyPr/>
                    <a:lstStyle/>
                    <a:p>
                      <a:r>
                        <a:rPr lang="az-Latn-AZ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270000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dirty="0" smtClean="0"/>
                        <a:t>1500000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MƏSƏLƏ  3 </a:t>
            </a:r>
            <a: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Cədvəldə  olan  sualların  cavabını  müəyyən  edin 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         </a:t>
            </a:r>
            <a:endParaRPr lang="ru-RU" sz="6200" dirty="0" smtClean="0"/>
          </a:p>
          <a:p>
            <a:pPr>
              <a:buNone/>
            </a:pPr>
            <a:r>
              <a:rPr lang="az-Latn-AZ" sz="8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az-Latn-AZ" sz="8000" b="1" dirty="0" smtClean="0">
                <a:latin typeface="Times New Roman" pitchFamily="18" charset="0"/>
                <a:cs typeface="Times New Roman" pitchFamily="18" charset="0"/>
              </a:rPr>
              <a:t>ö s t ə r i c i l ə r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1.Torpağın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              28500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2.Daşınmaz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xalis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əməliyyat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gəliri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,                      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9200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3.Torpaq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gəlirinin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kapitallaşdırılmasi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əmsalı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,                             0,09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4.Xalis əməliyyat gəlirinin torpağa düşən hissəsi, manat                     </a:t>
            </a:r>
            <a:r>
              <a:rPr lang="az-Latn-AZ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5.Xalis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gəlirinin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binalara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düşən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hissəsi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az-Latn-AZ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6.Bina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gəlirin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kapitallaşdırılmasi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əmsalı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,                                     0,17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7.Binanın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                   </a:t>
            </a:r>
            <a:r>
              <a:rPr lang="az-Latn-AZ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Daşınmaz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əmlakın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man</a:t>
            </a:r>
            <a:r>
              <a:rPr lang="az-Latn-AZ" sz="8000" dirty="0" smtClean="0">
                <a:latin typeface="Times New Roman" pitchFamily="18" charset="0"/>
                <a:cs typeface="Times New Roman" pitchFamily="18" charset="0"/>
              </a:rPr>
              <a:t>at,                                                       </a:t>
            </a:r>
            <a:r>
              <a:rPr lang="az-Latn-AZ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MƏSƏLƏ  4</a:t>
            </a:r>
            <a: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Cədvəldə  olan  sualların  cavabını  müəyyən  edin 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         </a:t>
            </a:r>
            <a:endParaRPr lang="ru-RU" sz="62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az-Latn-A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az-Latn-A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 s t ə r i c i l ə r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az-Latn-AZ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Binanin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                                                                                                      350000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Daşınmaz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əmlak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xalis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əməliyyat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gəliri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(man.)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85000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Bina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gəlirin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kapitallaşmasi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əmsalı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                                                                                0,17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Xalis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əməliyyat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gəlirinin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binalara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düşən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hissəsi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                                                          ?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Xalis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gəlirin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torpağa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düşən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hissəsi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?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gəlirin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kapitallaşmasi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əmsalı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0,09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Torpağın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?</a:t>
            </a: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Daşınmaz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əmlakın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dəyəri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manat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?</a:t>
            </a:r>
          </a:p>
          <a:p>
            <a:pPr>
              <a:buNone/>
            </a:pPr>
            <a:endParaRPr lang="ru-RU" sz="25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MƏSƏLƏ   5</a:t>
            </a:r>
            <a:r>
              <a:rPr lang="az-Latn-A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Verilmiş  məlumatlara  əsasən  kapitallaşdırma  dərəcəsini  tapın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700809"/>
          <a:ext cx="8424935" cy="4466487"/>
        </p:xfrm>
        <a:graphic>
          <a:graphicData uri="http://schemas.openxmlformats.org/drawingml/2006/table">
            <a:tbl>
              <a:tblPr/>
              <a:tblGrid>
                <a:gridCol w="1878506"/>
                <a:gridCol w="3250804"/>
                <a:gridCol w="3295625"/>
              </a:tblGrid>
              <a:tr h="1148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Analoqlar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Analoqların  satış  qiyməti,  min  manat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İcarə  haqqı,  manat/ay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0101"/>
            <a:ext cx="235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>
                <a:latin typeface="Times New Roman" pitchFamily="18" charset="0"/>
                <a:cs typeface="Times New Roman" pitchFamily="18" charset="0"/>
              </a:rPr>
            </a:b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PLAN  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1.Qiymətləndirmə  hesabatına  olan  tələblər.</a:t>
            </a:r>
            <a:b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2.Qiymətləndirmə  hesbatının  strukturu</a:t>
            </a: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3.Qiyməyləndirmənin  nəticələrinin  formalaşdırılmasında  buraxılan tipik  səhvlər.</a:t>
            </a:r>
            <a:b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4.Praktiki  məsələlər.</a:t>
            </a:r>
            <a:b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SLAYD ÜÇÜN ŞƏKİLLƏR\lgRestaurant-Econom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653136"/>
            <a:ext cx="5508104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MİLLİ  QİYMƏTLƏNDİRMƏ STANDARTLARI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1   -  Qiymətləndiricilərin peşə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etikası</a:t>
            </a:r>
          </a:p>
          <a:p>
            <a:pPr lvl="0">
              <a:spcBef>
                <a:spcPts val="0"/>
              </a:spcBef>
            </a:pPr>
            <a:endParaRPr lang="ru-RU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2   -  Qiymətləndirmənin ümumi anlayışı və </a:t>
            </a:r>
            <a:r>
              <a:rPr lang="az-Latn-A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prinsipləri</a:t>
            </a:r>
          </a:p>
          <a:p>
            <a:pPr lvl="0">
              <a:spcBef>
                <a:spcPts val="0"/>
              </a:spcBef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3    -  Bazar dəyəri qiymətləndirmə bazası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kimi</a:t>
            </a:r>
          </a:p>
          <a:p>
            <a:pPr lvl="0">
              <a:spcBef>
                <a:spcPts val="0"/>
              </a:spcBef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4    -  Bazar dəyərindən fərqli qiymətləndirmə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bazaları</a:t>
            </a:r>
          </a:p>
          <a:p>
            <a:pPr lvl="0">
              <a:spcBef>
                <a:spcPts val="0"/>
              </a:spcBef>
            </a:pP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AMQS  5    -  Qiymətləndirmə hesabatının </a:t>
            </a:r>
            <a:r>
              <a:rPr lang="az-Latn-AZ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tərtibi</a:t>
            </a:r>
          </a:p>
          <a:p>
            <a:pPr lvl="0">
              <a:spcBef>
                <a:spcPts val="0"/>
              </a:spcBef>
            </a:pP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6    -  Qeyri-maddi aktivlərin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qiymətləndirilməsi</a:t>
            </a:r>
          </a:p>
          <a:p>
            <a:pPr lvl="0">
              <a:spcBef>
                <a:spcPts val="0"/>
              </a:spcBef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7 -      İstehsal vasitələrinin, maşın və avadanlıqların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qiymətləndirilməsi</a:t>
            </a:r>
          </a:p>
          <a:p>
            <a:pPr lvl="0">
              <a:spcBef>
                <a:spcPts val="0"/>
              </a:spcBef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8   -   Maliyyə hesabatı və müvafiq mühasibat hesabatları üçün </a:t>
            </a:r>
            <a:r>
              <a:rPr lang="az-Latn-A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qiymətləndirmə</a:t>
            </a:r>
          </a:p>
          <a:p>
            <a:pPr lvl="0">
              <a:spcBef>
                <a:spcPts val="0"/>
              </a:spcBef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az-Latn-A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AMQS  9 -     Ssuda təminatı, girov və borc öhdəliklərinin qiymətləndirilməsi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63888" cy="1556792"/>
          </a:xfr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Qiymətləndirmə  hesabatının  formaları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rgbClr val="92D050"/>
          </a:solidFill>
          <a:ln w="38100">
            <a:solidFill>
              <a:srgbClr val="C0000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az-Latn-AZ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z-Latn-AZ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Qiymətləndirmə </a:t>
            </a:r>
            <a:r>
              <a:rPr lang="az-Latn-AZ" sz="3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hesabatı </a:t>
            </a:r>
            <a:endParaRPr lang="az-Latn-AZ" sz="3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az-Latn-A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qiymətləndirmənin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aparılması üçün analitik üsulların və qiymətləndirmənin həyata keçirilməsi səbəbinin və məqsədlərinin, həmçinin, dəyərin müəyyənləşdirilməsi üçün aparılan təhlillərin əks olunduğu sənəddir.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       Hesabatın </a:t>
            </a:r>
            <a:r>
              <a:rPr lang="az-Latn-AZ" dirty="0">
                <a:latin typeface="Times New Roman" pitchFamily="18" charset="0"/>
                <a:cs typeface="Times New Roman" pitchFamily="18" charset="0"/>
              </a:rPr>
              <a:t>növü, məzmunu və həcmi ehtimal olunan istifadəçiyə, qanununun tələblərinə, əmlak növlərinə, xarakterinə və qiymətləndirmə tapşırığının xüsusiyyətinə müvafiq dəyişir.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556792"/>
            <a:ext cx="3563888" cy="53012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0000"/>
            </a:solidFill>
            <a:prstDash val="dashDot"/>
          </a:ln>
        </p:spPr>
        <p:txBody>
          <a:bodyPr/>
          <a:lstStyle/>
          <a:p>
            <a:endParaRPr lang="az-Latn-AZ" dirty="0" smtClean="0"/>
          </a:p>
          <a:p>
            <a:endParaRPr lang="az-Latn-A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1.Tam  hesabat</a:t>
            </a:r>
          </a:p>
          <a:p>
            <a:endParaRPr lang="az-Latn-A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Xülasə </a:t>
            </a:r>
          </a:p>
          <a:p>
            <a:endParaRPr lang="az-Latn-A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3.Yazılı</a:t>
            </a:r>
          </a:p>
          <a:p>
            <a:pPr algn="r"/>
            <a:endPara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4.Şifahi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z-Latn-AZ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Qiymətləndirmə  hesabatına  olan    tələblər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Qiymətləndirmə  hesabatının  strukturu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z-Latn-A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Qiymətləndirmə  hesabatının  strukturu-II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 cstate="print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Hesabata  əlavə  olunan  sənədlər</a:t>
            </a:r>
            <a:endParaRPr lang="ru-RU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Sifarişçinin  maraqları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473</Words>
  <Application>Microsoft Office PowerPoint</Application>
  <PresentationFormat>Экран (4:3)</PresentationFormat>
  <Paragraphs>170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Daşınmaz  əmlakın  qiymətləndirilməsi   üzrə  nəticələr  və  praktiki  məsələlər   </vt:lpstr>
      <vt:lpstr>                                 PLAN   1.Qiymətləndirmə  hesabatına  olan  tələblər. 2.Qiymətləndirmə  hesbatının  strukturu. 3.Qiyməyləndirmənin  nəticələrinin  formalaşdırılmasında  buraxılan tipik  səhvlər. 4.Praktiki  məsələlər.   </vt:lpstr>
      <vt:lpstr>MİLLİ  QİYMƏTLƏNDİRMƏ STANDARTLARI</vt:lpstr>
      <vt:lpstr>Qiymətləndirmə  hesabatının  formaları </vt:lpstr>
      <vt:lpstr>Qiymətləndirmə  hesabatına  olan    tələblər</vt:lpstr>
      <vt:lpstr>Qiymətləndirmə  hesabatının  strukturu</vt:lpstr>
      <vt:lpstr>Qiymətləndirmə  hesabatının  strukturu-II</vt:lpstr>
      <vt:lpstr>Hesabata  əlavə  olunan  sənədlər</vt:lpstr>
      <vt:lpstr>Sifarişçinin  maraqları</vt:lpstr>
      <vt:lpstr>Obyektin  dəyəri  haqqında  nəticənin  formalaşdırılmasında buraxılan  tipik  səhvlər</vt:lpstr>
      <vt:lpstr>MƏSƏLƏ  1 Verilənlərə  əsasən potensial  ümumi  gəliri  30000  manat  olan  daşınmaz  əmlakın  dəyərini  müəyyən  edin</vt:lpstr>
      <vt:lpstr>MƏSƏLƏ  2 Verilənlərə  əsasən proqnoz  ilində xalis  əməliyyat gəliri   250000  manat  olan  daşınmaz  əmlakın  dəyərini  müəyyən  edin</vt:lpstr>
      <vt:lpstr>MƏSƏLƏ  3  Cədvəldə  olan  sualların  cavabını  müəyyən  edin  </vt:lpstr>
      <vt:lpstr>MƏSƏLƏ  4 Cədvəldə  olan  sualların  cavabını  müəyyən  edin  </vt:lpstr>
      <vt:lpstr>MƏSƏLƏ   5 Verilmiş  məlumatlara  əsasən  kapitallaşdırma  dərəcəsini  tapın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Daşınmaz  əmlakın  qiymətləndirilməsi   üzrə  nəticələr  və  praktiki  məsələlər</dc:title>
  <dc:creator>Admin</dc:creator>
  <cp:lastModifiedBy>Admin</cp:lastModifiedBy>
  <cp:revision>33</cp:revision>
  <dcterms:created xsi:type="dcterms:W3CDTF">2018-01-16T18:58:35Z</dcterms:created>
  <dcterms:modified xsi:type="dcterms:W3CDTF">2018-06-01T09:27:49Z</dcterms:modified>
</cp:coreProperties>
</file>