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8EF83-3ACE-4F96-AD1B-B7D42679784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39C31CB-5CEA-41B1-B2E1-887C749AB025}">
      <dgm:prSet phldrT="[Текст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az-Latn-A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Avadanlıqlar</a:t>
          </a:r>
          <a:endParaRPr lang="ru-RU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3D7A39-F895-4637-8A64-554DCDF1A9BF}" type="parTrans" cxnId="{B1558E8A-4369-40FA-8642-4AC4587AB461}">
      <dgm:prSet/>
      <dgm:spPr/>
      <dgm:t>
        <a:bodyPr/>
        <a:lstStyle/>
        <a:p>
          <a:endParaRPr lang="ru-RU"/>
        </a:p>
      </dgm:t>
    </dgm:pt>
    <dgm:pt modelId="{126745BF-8D14-4287-BAAD-610B2F9A40EC}" type="sibTrans" cxnId="{B1558E8A-4369-40FA-8642-4AC4587AB461}">
      <dgm:prSet/>
      <dgm:spPr/>
      <dgm:t>
        <a:bodyPr/>
        <a:lstStyle/>
        <a:p>
          <a:endParaRPr lang="ru-RU"/>
        </a:p>
      </dgm:t>
    </dgm:pt>
    <dgm:pt modelId="{F641AFBD-EAB9-456D-86E4-8EEB4D92A44A}">
      <dgm:prSet phldrT="[Текст]" custT="1"/>
      <dgm:spPr/>
      <dgm:t>
        <a:bodyPr/>
        <a:lstStyle/>
        <a:p>
          <a:r>
            <a:rPr lang="az-Latn-AZ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Əsas texnoloji</a:t>
          </a:r>
          <a:endParaRPr lang="ru-RU" sz="1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037870-E2C5-4561-AC3C-94715DB958C1}" type="parTrans" cxnId="{7093C570-DC27-46A0-B2BD-343F6D80B008}">
      <dgm:prSet/>
      <dgm:spPr/>
      <dgm:t>
        <a:bodyPr/>
        <a:lstStyle/>
        <a:p>
          <a:endParaRPr lang="ru-RU"/>
        </a:p>
      </dgm:t>
    </dgm:pt>
    <dgm:pt modelId="{24C1F6E5-35AD-4818-94A8-6BB4633E5C4A}" type="sibTrans" cxnId="{7093C570-DC27-46A0-B2BD-343F6D80B008}">
      <dgm:prSet/>
      <dgm:spPr/>
      <dgm:t>
        <a:bodyPr/>
        <a:lstStyle/>
        <a:p>
          <a:endParaRPr lang="ru-RU"/>
        </a:p>
      </dgm:t>
    </dgm:pt>
    <dgm:pt modelId="{F015F4D4-D308-46F1-8652-63EABDFC8EC4}">
      <dgm:prSet phldrT="[Текст]" custT="1"/>
      <dgm:spPr>
        <a:solidFill>
          <a:schemeClr val="tx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az-Latn-A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Avto</a:t>
          </a:r>
        </a:p>
        <a:p>
          <a:r>
            <a:rPr lang="az-Latn-A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nəqliyyat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A3327C-5A84-4DD0-AEA1-6149D431C85E}" type="parTrans" cxnId="{0D955E1A-EF10-434F-9020-73108ABE17F4}">
      <dgm:prSet/>
      <dgm:spPr/>
      <dgm:t>
        <a:bodyPr/>
        <a:lstStyle/>
        <a:p>
          <a:endParaRPr lang="ru-RU"/>
        </a:p>
      </dgm:t>
    </dgm:pt>
    <dgm:pt modelId="{68949E3E-E48A-4285-938F-570D7948F917}" type="sibTrans" cxnId="{0D955E1A-EF10-434F-9020-73108ABE17F4}">
      <dgm:prSet/>
      <dgm:spPr/>
      <dgm:t>
        <a:bodyPr/>
        <a:lstStyle/>
        <a:p>
          <a:endParaRPr lang="ru-RU"/>
        </a:p>
      </dgm:t>
    </dgm:pt>
    <dgm:pt modelId="{A65E146C-CE1D-47CF-BD9E-E7E546C2970B}">
      <dgm:prSet phldrT="[Текст]" custT="1"/>
      <dgm:spPr/>
      <dgm:t>
        <a:bodyPr/>
        <a:lstStyle/>
        <a:p>
          <a:r>
            <a:rPr lang="az-Latn-A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ofis</a:t>
          </a:r>
          <a:endParaRPr lang="ru-RU" sz="20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6EE446-38D3-4814-92FB-F79F80500EA6}" type="parTrans" cxnId="{13B1A9E1-247D-46E6-93D3-E24346AEE4E1}">
      <dgm:prSet/>
      <dgm:spPr/>
      <dgm:t>
        <a:bodyPr/>
        <a:lstStyle/>
        <a:p>
          <a:endParaRPr lang="ru-RU"/>
        </a:p>
      </dgm:t>
    </dgm:pt>
    <dgm:pt modelId="{3D390D2E-B2B3-445D-8F56-A4B9AEA5B2F6}" type="sibTrans" cxnId="{13B1A9E1-247D-46E6-93D3-E24346AEE4E1}">
      <dgm:prSet/>
      <dgm:spPr/>
      <dgm:t>
        <a:bodyPr/>
        <a:lstStyle/>
        <a:p>
          <a:endParaRPr lang="ru-RU"/>
        </a:p>
      </dgm:t>
    </dgm:pt>
    <dgm:pt modelId="{F6CDA891-16CF-4D00-A5AC-674B5B3F55AF}">
      <dgm:prSet phldrT="[Текст]" custT="1"/>
      <dgm:spPr/>
      <dgm:t>
        <a:bodyPr/>
        <a:lstStyle/>
        <a:p>
          <a:r>
            <a:rPr lang="az-Latn-A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Köməkçi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7D29A1-F56E-46AD-B188-A4398608598C}" type="parTrans" cxnId="{8FA7C44E-38D9-4D00-A954-81E2F2DB3E83}">
      <dgm:prSet/>
      <dgm:spPr/>
      <dgm:t>
        <a:bodyPr/>
        <a:lstStyle/>
        <a:p>
          <a:endParaRPr lang="ru-RU"/>
        </a:p>
      </dgm:t>
    </dgm:pt>
    <dgm:pt modelId="{1D227309-C7E9-4579-9F69-85DB944A6FDE}" type="sibTrans" cxnId="{8FA7C44E-38D9-4D00-A954-81E2F2DB3E83}">
      <dgm:prSet/>
      <dgm:spPr/>
      <dgm:t>
        <a:bodyPr/>
        <a:lstStyle/>
        <a:p>
          <a:endParaRPr lang="ru-RU"/>
        </a:p>
      </dgm:t>
    </dgm:pt>
    <dgm:pt modelId="{5BC2BB3E-9DAF-4DED-878C-B8BB17531121}">
      <dgm:prSet/>
      <dgm:spPr/>
      <dgm:t>
        <a:bodyPr/>
        <a:lstStyle/>
        <a:p>
          <a:r>
            <a:rPr lang="az-Latn-A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Sənaye  və  təsərrüfat inventarı</a:t>
          </a:r>
          <a:endParaRPr lang="ru-RU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0A8874-56F0-407E-9980-6003AF5FCECA}" type="parTrans" cxnId="{F7EC6897-AB06-4918-A2BE-0AE6BBA45614}">
      <dgm:prSet/>
      <dgm:spPr/>
      <dgm:t>
        <a:bodyPr/>
        <a:lstStyle/>
        <a:p>
          <a:endParaRPr lang="ru-RU"/>
        </a:p>
      </dgm:t>
    </dgm:pt>
    <dgm:pt modelId="{D673D9F1-EA24-4958-8613-E23033E2BBEE}" type="sibTrans" cxnId="{F7EC6897-AB06-4918-A2BE-0AE6BBA45614}">
      <dgm:prSet/>
      <dgm:spPr/>
      <dgm:t>
        <a:bodyPr/>
        <a:lstStyle/>
        <a:p>
          <a:endParaRPr lang="ru-RU"/>
        </a:p>
      </dgm:t>
    </dgm:pt>
    <dgm:pt modelId="{E3AA7614-AE0D-4058-8AAB-95E1DD5B75C7}" type="pres">
      <dgm:prSet presAssocID="{1738EF83-3ACE-4F96-AD1B-B7D42679784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79AF0E-EAAE-42E7-BA32-EEE30F7461D5}" type="pres">
      <dgm:prSet presAssocID="{1738EF83-3ACE-4F96-AD1B-B7D42679784A}" presName="radial" presStyleCnt="0">
        <dgm:presLayoutVars>
          <dgm:animLvl val="ctr"/>
        </dgm:presLayoutVars>
      </dgm:prSet>
      <dgm:spPr/>
    </dgm:pt>
    <dgm:pt modelId="{8F249DA8-79C3-40E3-A41C-63ED4A3E23A6}" type="pres">
      <dgm:prSet presAssocID="{839C31CB-5CEA-41B1-B2E1-887C749AB025}" presName="centerShape" presStyleLbl="vennNode1" presStyleIdx="0" presStyleCnt="6" custLinFactNeighborX="-1963" custLinFactNeighborY="1703"/>
      <dgm:spPr/>
      <dgm:t>
        <a:bodyPr/>
        <a:lstStyle/>
        <a:p>
          <a:endParaRPr lang="ru-RU"/>
        </a:p>
      </dgm:t>
    </dgm:pt>
    <dgm:pt modelId="{0F1B1CE6-1564-48FF-B309-39C41276F828}" type="pres">
      <dgm:prSet presAssocID="{F641AFBD-EAB9-456D-86E4-8EEB4D92A44A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F86F4-F748-4D2D-81F8-8B55A5B06B1F}" type="pres">
      <dgm:prSet presAssocID="{F015F4D4-D308-46F1-8652-63EABDFC8EC4}" presName="node" presStyleLbl="vennNode1" presStyleIdx="2" presStyleCnt="6" custRadScaleRad="91252" custRadScaleInc="-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F59AD-B618-4714-B730-50951E75D0B8}" type="pres">
      <dgm:prSet presAssocID="{5BC2BB3E-9DAF-4DED-878C-B8BB17531121}" presName="node" presStyleLbl="vennNode1" presStyleIdx="3" presStyleCnt="6" custRadScaleRad="97148" custRadScaleInc="1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16745-20E7-478C-80C7-D6B783EF70DE}" type="pres">
      <dgm:prSet presAssocID="{A65E146C-CE1D-47CF-BD9E-E7E546C2970B}" presName="node" presStyleLbl="vennNode1" presStyleIdx="4" presStyleCnt="6" custRadScaleRad="106384" custRadScaleInc="-2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E86D3-3691-45B9-93FB-640D0D8A8E99}" type="pres">
      <dgm:prSet presAssocID="{F6CDA891-16CF-4D00-A5AC-674B5B3F55AF}" presName="node" presStyleLbl="vennNode1" presStyleIdx="5" presStyleCnt="6" custRadScaleRad="99731" custRadScaleInc="3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E11A11-F379-4C8F-A7E3-E286353E96F5}" type="presOf" srcId="{5BC2BB3E-9DAF-4DED-878C-B8BB17531121}" destId="{FA7F59AD-B618-4714-B730-50951E75D0B8}" srcOrd="0" destOrd="0" presId="urn:microsoft.com/office/officeart/2005/8/layout/radial3"/>
    <dgm:cxn modelId="{8FA7C44E-38D9-4D00-A954-81E2F2DB3E83}" srcId="{839C31CB-5CEA-41B1-B2E1-887C749AB025}" destId="{F6CDA891-16CF-4D00-A5AC-674B5B3F55AF}" srcOrd="4" destOrd="0" parTransId="{1A7D29A1-F56E-46AD-B188-A4398608598C}" sibTransId="{1D227309-C7E9-4579-9F69-85DB944A6FDE}"/>
    <dgm:cxn modelId="{13B1A9E1-247D-46E6-93D3-E24346AEE4E1}" srcId="{839C31CB-5CEA-41B1-B2E1-887C749AB025}" destId="{A65E146C-CE1D-47CF-BD9E-E7E546C2970B}" srcOrd="3" destOrd="0" parTransId="{6C6EE446-38D3-4814-92FB-F79F80500EA6}" sibTransId="{3D390D2E-B2B3-445D-8F56-A4B9AEA5B2F6}"/>
    <dgm:cxn modelId="{F7EC6897-AB06-4918-A2BE-0AE6BBA45614}" srcId="{839C31CB-5CEA-41B1-B2E1-887C749AB025}" destId="{5BC2BB3E-9DAF-4DED-878C-B8BB17531121}" srcOrd="2" destOrd="0" parTransId="{040A8874-56F0-407E-9980-6003AF5FCECA}" sibTransId="{D673D9F1-EA24-4958-8613-E23033E2BBEE}"/>
    <dgm:cxn modelId="{B68F23A8-01F9-4D90-9BF0-6794693BA071}" type="presOf" srcId="{F641AFBD-EAB9-456D-86E4-8EEB4D92A44A}" destId="{0F1B1CE6-1564-48FF-B309-39C41276F828}" srcOrd="0" destOrd="0" presId="urn:microsoft.com/office/officeart/2005/8/layout/radial3"/>
    <dgm:cxn modelId="{FEA24CE6-D09D-4970-A7D0-72AB6BEC91C0}" type="presOf" srcId="{F015F4D4-D308-46F1-8652-63EABDFC8EC4}" destId="{F5BF86F4-F748-4D2D-81F8-8B55A5B06B1F}" srcOrd="0" destOrd="0" presId="urn:microsoft.com/office/officeart/2005/8/layout/radial3"/>
    <dgm:cxn modelId="{B1558E8A-4369-40FA-8642-4AC4587AB461}" srcId="{1738EF83-3ACE-4F96-AD1B-B7D42679784A}" destId="{839C31CB-5CEA-41B1-B2E1-887C749AB025}" srcOrd="0" destOrd="0" parTransId="{663D7A39-F895-4637-8A64-554DCDF1A9BF}" sibTransId="{126745BF-8D14-4287-BAAD-610B2F9A40EC}"/>
    <dgm:cxn modelId="{7093C570-DC27-46A0-B2BD-343F6D80B008}" srcId="{839C31CB-5CEA-41B1-B2E1-887C749AB025}" destId="{F641AFBD-EAB9-456D-86E4-8EEB4D92A44A}" srcOrd="0" destOrd="0" parTransId="{B0037870-E2C5-4561-AC3C-94715DB958C1}" sibTransId="{24C1F6E5-35AD-4818-94A8-6BB4633E5C4A}"/>
    <dgm:cxn modelId="{B432B2F2-6F77-4801-AE01-63D4765493AB}" type="presOf" srcId="{839C31CB-5CEA-41B1-B2E1-887C749AB025}" destId="{8F249DA8-79C3-40E3-A41C-63ED4A3E23A6}" srcOrd="0" destOrd="0" presId="urn:microsoft.com/office/officeart/2005/8/layout/radial3"/>
    <dgm:cxn modelId="{9A09E0A7-8B99-40D8-A436-8E8ABE6A5E34}" type="presOf" srcId="{F6CDA891-16CF-4D00-A5AC-674B5B3F55AF}" destId="{50CE86D3-3691-45B9-93FB-640D0D8A8E99}" srcOrd="0" destOrd="0" presId="urn:microsoft.com/office/officeart/2005/8/layout/radial3"/>
    <dgm:cxn modelId="{60256AF9-9BB6-4F38-8878-B221485EC02C}" type="presOf" srcId="{A65E146C-CE1D-47CF-BD9E-E7E546C2970B}" destId="{10A16745-20E7-478C-80C7-D6B783EF70DE}" srcOrd="0" destOrd="0" presId="urn:microsoft.com/office/officeart/2005/8/layout/radial3"/>
    <dgm:cxn modelId="{4A8B6C3B-38B6-4973-8D80-50EEB4AA93D2}" type="presOf" srcId="{1738EF83-3ACE-4F96-AD1B-B7D42679784A}" destId="{E3AA7614-AE0D-4058-8AAB-95E1DD5B75C7}" srcOrd="0" destOrd="0" presId="urn:microsoft.com/office/officeart/2005/8/layout/radial3"/>
    <dgm:cxn modelId="{0D955E1A-EF10-434F-9020-73108ABE17F4}" srcId="{839C31CB-5CEA-41B1-B2E1-887C749AB025}" destId="{F015F4D4-D308-46F1-8652-63EABDFC8EC4}" srcOrd="1" destOrd="0" parTransId="{AFA3327C-5A84-4DD0-AEA1-6149D431C85E}" sibTransId="{68949E3E-E48A-4285-938F-570D7948F917}"/>
    <dgm:cxn modelId="{E8EA93D9-2E35-4224-A714-AA8E5029024B}" type="presParOf" srcId="{E3AA7614-AE0D-4058-8AAB-95E1DD5B75C7}" destId="{8A79AF0E-EAAE-42E7-BA32-EEE30F7461D5}" srcOrd="0" destOrd="0" presId="urn:microsoft.com/office/officeart/2005/8/layout/radial3"/>
    <dgm:cxn modelId="{360F8582-85CC-47E9-A65B-8E6CEF95A767}" type="presParOf" srcId="{8A79AF0E-EAAE-42E7-BA32-EEE30F7461D5}" destId="{8F249DA8-79C3-40E3-A41C-63ED4A3E23A6}" srcOrd="0" destOrd="0" presId="urn:microsoft.com/office/officeart/2005/8/layout/radial3"/>
    <dgm:cxn modelId="{B7FE80D0-8E19-4D99-89E4-2AF58D92F99E}" type="presParOf" srcId="{8A79AF0E-EAAE-42E7-BA32-EEE30F7461D5}" destId="{0F1B1CE6-1564-48FF-B309-39C41276F828}" srcOrd="1" destOrd="0" presId="urn:microsoft.com/office/officeart/2005/8/layout/radial3"/>
    <dgm:cxn modelId="{DB7D6843-2358-458B-A7B8-B5CE0737A9B2}" type="presParOf" srcId="{8A79AF0E-EAAE-42E7-BA32-EEE30F7461D5}" destId="{F5BF86F4-F748-4D2D-81F8-8B55A5B06B1F}" srcOrd="2" destOrd="0" presId="urn:microsoft.com/office/officeart/2005/8/layout/radial3"/>
    <dgm:cxn modelId="{4CCEA5E6-0783-49A3-BFC4-69D7119D1C00}" type="presParOf" srcId="{8A79AF0E-EAAE-42E7-BA32-EEE30F7461D5}" destId="{FA7F59AD-B618-4714-B730-50951E75D0B8}" srcOrd="3" destOrd="0" presId="urn:microsoft.com/office/officeart/2005/8/layout/radial3"/>
    <dgm:cxn modelId="{80EDCF5F-FC56-4A37-8353-23BCF2BFFD47}" type="presParOf" srcId="{8A79AF0E-EAAE-42E7-BA32-EEE30F7461D5}" destId="{10A16745-20E7-478C-80C7-D6B783EF70DE}" srcOrd="4" destOrd="0" presId="urn:microsoft.com/office/officeart/2005/8/layout/radial3"/>
    <dgm:cxn modelId="{BDE1E2D4-F343-48B7-8924-FF201971D221}" type="presParOf" srcId="{8A79AF0E-EAAE-42E7-BA32-EEE30F7461D5}" destId="{50CE86D3-3691-45B9-93FB-640D0D8A8E99}" srcOrd="5" destOrd="0" presId="urn:microsoft.com/office/officeart/2005/8/layout/radial3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D8479D-3838-4CED-95D5-EB93C44E88E9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E4A72C24-427D-4F68-A0CB-5DD1F929B690}">
      <dgm:prSet phldrT="[Текст]"/>
      <dgm:spPr>
        <a:solidFill>
          <a:srgbClr val="FFFF00"/>
        </a:solidFill>
      </dgm:spPr>
      <dgm:t>
        <a:bodyPr/>
        <a:lstStyle/>
        <a:p>
          <a:r>
            <a:rPr lang="az-Latn-A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Sənaye  və  ticarət  prosesi  ilə  birbaşa  baglı olan  MA</a:t>
          </a:r>
          <a:endParaRPr lang="ru-RU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A1E93D-8FBE-4531-B17D-9FB9052CABF8}" type="parTrans" cxnId="{763637E6-F292-4F37-8EA1-DC077D019961}">
      <dgm:prSet/>
      <dgm:spPr/>
      <dgm:t>
        <a:bodyPr/>
        <a:lstStyle/>
        <a:p>
          <a:endParaRPr lang="ru-RU"/>
        </a:p>
      </dgm:t>
    </dgm:pt>
    <dgm:pt modelId="{16B72FDE-F5EC-495C-8484-06136C745BAF}" type="sibTrans" cxnId="{763637E6-F292-4F37-8EA1-DC077D019961}">
      <dgm:prSet/>
      <dgm:spPr/>
      <dgm:t>
        <a:bodyPr/>
        <a:lstStyle/>
        <a:p>
          <a:endParaRPr lang="ru-RU"/>
        </a:p>
      </dgm:t>
    </dgm:pt>
    <dgm:pt modelId="{C99C5250-9A52-42B3-B7F7-902E864FB09C}">
      <dgm:prSet phldrT="[Текст]"/>
      <dgm:spPr/>
      <dgm:t>
        <a:bodyPr/>
        <a:lstStyle/>
        <a:p>
          <a:r>
            <a:rPr lang="az-Latn-A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Tikililər  və xüsusi  təyinatlı  qurğular</a:t>
          </a:r>
          <a:endParaRPr lang="ru-RU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4ED1F8-F2B6-4453-A8AF-BEE8BE42C03A}" type="parTrans" cxnId="{045FE5A5-F627-490B-A303-8A0712016EF0}">
      <dgm:prSet/>
      <dgm:spPr/>
      <dgm:t>
        <a:bodyPr/>
        <a:lstStyle/>
        <a:p>
          <a:endParaRPr lang="ru-RU"/>
        </a:p>
      </dgm:t>
    </dgm:pt>
    <dgm:pt modelId="{200FE34B-1F1F-4696-8CDC-864F8F52B76E}" type="sibTrans" cxnId="{045FE5A5-F627-490B-A303-8A0712016EF0}">
      <dgm:prSet/>
      <dgm:spPr/>
      <dgm:t>
        <a:bodyPr/>
        <a:lstStyle/>
        <a:p>
          <a:endParaRPr lang="ru-RU"/>
        </a:p>
      </dgm:t>
    </dgm:pt>
    <dgm:pt modelId="{A176D360-E124-4FBB-A09B-6EFBE50ABD2E}">
      <dgm:prSet phldrT="[Текст]"/>
      <dgm:spPr/>
      <dgm:t>
        <a:bodyPr/>
        <a:lstStyle/>
        <a:p>
          <a:r>
            <a:rPr lang="az-Latn-A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Binalarla   bağlı  olan  MA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C24C39-C7EE-4FA9-9616-2C5B23671D22}" type="parTrans" cxnId="{922624D8-B097-43BC-BF94-03C074C2BFAD}">
      <dgm:prSet/>
      <dgm:spPr/>
      <dgm:t>
        <a:bodyPr/>
        <a:lstStyle/>
        <a:p>
          <a:endParaRPr lang="ru-RU"/>
        </a:p>
      </dgm:t>
    </dgm:pt>
    <dgm:pt modelId="{7521C275-AB87-4435-9C96-1A345F53562E}" type="sibTrans" cxnId="{922624D8-B097-43BC-BF94-03C074C2BFAD}">
      <dgm:prSet/>
      <dgm:spPr/>
      <dgm:t>
        <a:bodyPr/>
        <a:lstStyle/>
        <a:p>
          <a:endParaRPr lang="ru-RU"/>
        </a:p>
      </dgm:t>
    </dgm:pt>
    <dgm:pt modelId="{AAF860C4-C8C5-419B-8E34-C1D610ACCE71}">
      <dgm:prSet/>
      <dgm:spPr>
        <a:noFill/>
      </dgm:spPr>
      <dgm:t>
        <a:bodyPr/>
        <a:lstStyle/>
        <a:p>
          <a:r>
            <a:rPr lang="az-Latn-A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Nəqliyyat  vasitələrini,mebeli  və  s. özündə  birləşdirən  avadanlıqlar</a:t>
          </a:r>
          <a:endParaRPr lang="ru-RU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421F22-3BC1-450F-9B56-EBE796E5EDD2}" type="parTrans" cxnId="{2D14D629-7D6B-49B9-A571-801253C99CE1}">
      <dgm:prSet/>
      <dgm:spPr/>
      <dgm:t>
        <a:bodyPr/>
        <a:lstStyle/>
        <a:p>
          <a:endParaRPr lang="ru-RU"/>
        </a:p>
      </dgm:t>
    </dgm:pt>
    <dgm:pt modelId="{59A57E6E-EA75-4508-990A-1152CFD043A5}" type="sibTrans" cxnId="{2D14D629-7D6B-49B9-A571-801253C99CE1}">
      <dgm:prSet/>
      <dgm:spPr/>
      <dgm:t>
        <a:bodyPr/>
        <a:lstStyle/>
        <a:p>
          <a:endParaRPr lang="ru-RU"/>
        </a:p>
      </dgm:t>
    </dgm:pt>
    <dgm:pt modelId="{9B357C50-3859-406C-B740-08108DB8997D}" type="pres">
      <dgm:prSet presAssocID="{21D8479D-3838-4CED-95D5-EB93C44E88E9}" presName="linearFlow" presStyleCnt="0">
        <dgm:presLayoutVars>
          <dgm:dir/>
          <dgm:resizeHandles val="exact"/>
        </dgm:presLayoutVars>
      </dgm:prSet>
      <dgm:spPr/>
    </dgm:pt>
    <dgm:pt modelId="{5099EFF2-1734-45A0-8087-6F73201A142D}" type="pres">
      <dgm:prSet presAssocID="{E4A72C24-427D-4F68-A0CB-5DD1F929B690}" presName="composite" presStyleCnt="0"/>
      <dgm:spPr/>
    </dgm:pt>
    <dgm:pt modelId="{EE2ED0E6-2EE1-49C2-B67D-6B3C4D0287F0}" type="pres">
      <dgm:prSet presAssocID="{E4A72C24-427D-4F68-A0CB-5DD1F929B690}" presName="imgShp" presStyleLbl="fgImgPlace1" presStyleIdx="0" presStyleCnt="4"/>
      <dgm:spPr/>
    </dgm:pt>
    <dgm:pt modelId="{0C1CB081-1A43-4A93-AB45-9B985499184B}" type="pres">
      <dgm:prSet presAssocID="{E4A72C24-427D-4F68-A0CB-5DD1F929B69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5AEDB-A484-46EE-8D18-3271767B2DD6}" type="pres">
      <dgm:prSet presAssocID="{16B72FDE-F5EC-495C-8484-06136C745BAF}" presName="spacing" presStyleCnt="0"/>
      <dgm:spPr/>
    </dgm:pt>
    <dgm:pt modelId="{5082A1C8-E89D-40BB-8CAD-5D704CC7D4AB}" type="pres">
      <dgm:prSet presAssocID="{C99C5250-9A52-42B3-B7F7-902E864FB09C}" presName="composite" presStyleCnt="0"/>
      <dgm:spPr/>
    </dgm:pt>
    <dgm:pt modelId="{00A5FA5B-D747-4937-A0AA-D497E8CD6C9C}" type="pres">
      <dgm:prSet presAssocID="{C99C5250-9A52-42B3-B7F7-902E864FB09C}" presName="imgShp" presStyleLbl="fgImgPlace1" presStyleIdx="1" presStyleCnt="4"/>
      <dgm:spPr/>
    </dgm:pt>
    <dgm:pt modelId="{A3AC6E4C-8EC8-4570-843D-29D8B3449F93}" type="pres">
      <dgm:prSet presAssocID="{C99C5250-9A52-42B3-B7F7-902E864FB09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12ED8-E0FF-47E8-A37F-84D63EA8D0A6}" type="pres">
      <dgm:prSet presAssocID="{200FE34B-1F1F-4696-8CDC-864F8F52B76E}" presName="spacing" presStyleCnt="0"/>
      <dgm:spPr/>
    </dgm:pt>
    <dgm:pt modelId="{A8C5BC09-CFBA-42C3-9F0B-E77692266249}" type="pres">
      <dgm:prSet presAssocID="{A176D360-E124-4FBB-A09B-6EFBE50ABD2E}" presName="composite" presStyleCnt="0"/>
      <dgm:spPr/>
    </dgm:pt>
    <dgm:pt modelId="{D44B4C75-B6D2-49F0-911D-C33741D100AC}" type="pres">
      <dgm:prSet presAssocID="{A176D360-E124-4FBB-A09B-6EFBE50ABD2E}" presName="imgShp" presStyleLbl="fgImgPlace1" presStyleIdx="2" presStyleCnt="4"/>
      <dgm:spPr/>
    </dgm:pt>
    <dgm:pt modelId="{25AB475F-A069-4CB1-871C-8F8870D25518}" type="pres">
      <dgm:prSet presAssocID="{A176D360-E124-4FBB-A09B-6EFBE50ABD2E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74334-ABB4-499A-96AB-0C18BB42F045}" type="pres">
      <dgm:prSet presAssocID="{7521C275-AB87-4435-9C96-1A345F53562E}" presName="spacing" presStyleCnt="0"/>
      <dgm:spPr/>
    </dgm:pt>
    <dgm:pt modelId="{DA9E26D3-B62D-41EB-8E33-87EE3AD9709D}" type="pres">
      <dgm:prSet presAssocID="{AAF860C4-C8C5-419B-8E34-C1D610ACCE71}" presName="composite" presStyleCnt="0"/>
      <dgm:spPr/>
    </dgm:pt>
    <dgm:pt modelId="{5FC073F3-46A7-43E1-9188-DE618E5933FF}" type="pres">
      <dgm:prSet presAssocID="{AAF860C4-C8C5-419B-8E34-C1D610ACCE71}" presName="imgShp" presStyleLbl="fgImgPlace1" presStyleIdx="3" presStyleCnt="4"/>
      <dgm:spPr/>
    </dgm:pt>
    <dgm:pt modelId="{71FCBDD5-C41C-4B34-985C-6C8A8748F8AB}" type="pres">
      <dgm:prSet presAssocID="{AAF860C4-C8C5-419B-8E34-C1D610ACCE71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57489C-8EC9-4AE0-8711-65D841BEA8AA}" type="presOf" srcId="{A176D360-E124-4FBB-A09B-6EFBE50ABD2E}" destId="{25AB475F-A069-4CB1-871C-8F8870D25518}" srcOrd="0" destOrd="0" presId="urn:microsoft.com/office/officeart/2005/8/layout/vList3"/>
    <dgm:cxn modelId="{922624D8-B097-43BC-BF94-03C074C2BFAD}" srcId="{21D8479D-3838-4CED-95D5-EB93C44E88E9}" destId="{A176D360-E124-4FBB-A09B-6EFBE50ABD2E}" srcOrd="2" destOrd="0" parTransId="{E2C24C39-C7EE-4FA9-9616-2C5B23671D22}" sibTransId="{7521C275-AB87-4435-9C96-1A345F53562E}"/>
    <dgm:cxn modelId="{2D14D629-7D6B-49B9-A571-801253C99CE1}" srcId="{21D8479D-3838-4CED-95D5-EB93C44E88E9}" destId="{AAF860C4-C8C5-419B-8E34-C1D610ACCE71}" srcOrd="3" destOrd="0" parTransId="{7E421F22-3BC1-450F-9B56-EBE796E5EDD2}" sibTransId="{59A57E6E-EA75-4508-990A-1152CFD043A5}"/>
    <dgm:cxn modelId="{404B6BA3-337F-4ADF-B671-2B03F45CD99D}" type="presOf" srcId="{E4A72C24-427D-4F68-A0CB-5DD1F929B690}" destId="{0C1CB081-1A43-4A93-AB45-9B985499184B}" srcOrd="0" destOrd="0" presId="urn:microsoft.com/office/officeart/2005/8/layout/vList3"/>
    <dgm:cxn modelId="{07F59549-6351-4BA8-B03A-AC9D97636FEF}" type="presOf" srcId="{AAF860C4-C8C5-419B-8E34-C1D610ACCE71}" destId="{71FCBDD5-C41C-4B34-985C-6C8A8748F8AB}" srcOrd="0" destOrd="0" presId="urn:microsoft.com/office/officeart/2005/8/layout/vList3"/>
    <dgm:cxn modelId="{99F8DAC7-374A-45CA-A1CA-505A21C3EF8E}" type="presOf" srcId="{C99C5250-9A52-42B3-B7F7-902E864FB09C}" destId="{A3AC6E4C-8EC8-4570-843D-29D8B3449F93}" srcOrd="0" destOrd="0" presId="urn:microsoft.com/office/officeart/2005/8/layout/vList3"/>
    <dgm:cxn modelId="{187DD0DC-2F9F-49B0-AB45-8B11AE0AA462}" type="presOf" srcId="{21D8479D-3838-4CED-95D5-EB93C44E88E9}" destId="{9B357C50-3859-406C-B740-08108DB8997D}" srcOrd="0" destOrd="0" presId="urn:microsoft.com/office/officeart/2005/8/layout/vList3"/>
    <dgm:cxn modelId="{763637E6-F292-4F37-8EA1-DC077D019961}" srcId="{21D8479D-3838-4CED-95D5-EB93C44E88E9}" destId="{E4A72C24-427D-4F68-A0CB-5DD1F929B690}" srcOrd="0" destOrd="0" parTransId="{98A1E93D-8FBE-4531-B17D-9FB9052CABF8}" sibTransId="{16B72FDE-F5EC-495C-8484-06136C745BAF}"/>
    <dgm:cxn modelId="{045FE5A5-F627-490B-A303-8A0712016EF0}" srcId="{21D8479D-3838-4CED-95D5-EB93C44E88E9}" destId="{C99C5250-9A52-42B3-B7F7-902E864FB09C}" srcOrd="1" destOrd="0" parTransId="{784ED1F8-F2B6-4453-A8AF-BEE8BE42C03A}" sibTransId="{200FE34B-1F1F-4696-8CDC-864F8F52B76E}"/>
    <dgm:cxn modelId="{D4E79A98-D0F3-43B7-87AB-EE0FF09EEED9}" type="presParOf" srcId="{9B357C50-3859-406C-B740-08108DB8997D}" destId="{5099EFF2-1734-45A0-8087-6F73201A142D}" srcOrd="0" destOrd="0" presId="urn:microsoft.com/office/officeart/2005/8/layout/vList3"/>
    <dgm:cxn modelId="{EAD6579F-9652-4595-8633-10D98D15B7E8}" type="presParOf" srcId="{5099EFF2-1734-45A0-8087-6F73201A142D}" destId="{EE2ED0E6-2EE1-49C2-B67D-6B3C4D0287F0}" srcOrd="0" destOrd="0" presId="urn:microsoft.com/office/officeart/2005/8/layout/vList3"/>
    <dgm:cxn modelId="{8F78FFF7-4C03-4554-AAEA-0A4D3CE48BB6}" type="presParOf" srcId="{5099EFF2-1734-45A0-8087-6F73201A142D}" destId="{0C1CB081-1A43-4A93-AB45-9B985499184B}" srcOrd="1" destOrd="0" presId="urn:microsoft.com/office/officeart/2005/8/layout/vList3"/>
    <dgm:cxn modelId="{71AD9AB5-42AD-42E9-9745-BAFBD7DA53C1}" type="presParOf" srcId="{9B357C50-3859-406C-B740-08108DB8997D}" destId="{4DB5AEDB-A484-46EE-8D18-3271767B2DD6}" srcOrd="1" destOrd="0" presId="urn:microsoft.com/office/officeart/2005/8/layout/vList3"/>
    <dgm:cxn modelId="{5D9BE85A-E5F3-446E-B9CC-73D7A5EE13D0}" type="presParOf" srcId="{9B357C50-3859-406C-B740-08108DB8997D}" destId="{5082A1C8-E89D-40BB-8CAD-5D704CC7D4AB}" srcOrd="2" destOrd="0" presId="urn:microsoft.com/office/officeart/2005/8/layout/vList3"/>
    <dgm:cxn modelId="{E4596649-DF7D-457B-B6F4-A7FFDDAC3FEA}" type="presParOf" srcId="{5082A1C8-E89D-40BB-8CAD-5D704CC7D4AB}" destId="{00A5FA5B-D747-4937-A0AA-D497E8CD6C9C}" srcOrd="0" destOrd="0" presId="urn:microsoft.com/office/officeart/2005/8/layout/vList3"/>
    <dgm:cxn modelId="{E883511A-D62F-49A3-875F-C88288E5B478}" type="presParOf" srcId="{5082A1C8-E89D-40BB-8CAD-5D704CC7D4AB}" destId="{A3AC6E4C-8EC8-4570-843D-29D8B3449F93}" srcOrd="1" destOrd="0" presId="urn:microsoft.com/office/officeart/2005/8/layout/vList3"/>
    <dgm:cxn modelId="{5F89BDED-57FD-4644-BF83-91EF9FA1CA67}" type="presParOf" srcId="{9B357C50-3859-406C-B740-08108DB8997D}" destId="{90412ED8-E0FF-47E8-A37F-84D63EA8D0A6}" srcOrd="3" destOrd="0" presId="urn:microsoft.com/office/officeart/2005/8/layout/vList3"/>
    <dgm:cxn modelId="{EAD5DA11-9A11-4338-9157-9FE01D8D2DAE}" type="presParOf" srcId="{9B357C50-3859-406C-B740-08108DB8997D}" destId="{A8C5BC09-CFBA-42C3-9F0B-E77692266249}" srcOrd="4" destOrd="0" presId="urn:microsoft.com/office/officeart/2005/8/layout/vList3"/>
    <dgm:cxn modelId="{FD200A64-A4DB-40A1-BF54-4FE6582D33F9}" type="presParOf" srcId="{A8C5BC09-CFBA-42C3-9F0B-E77692266249}" destId="{D44B4C75-B6D2-49F0-911D-C33741D100AC}" srcOrd="0" destOrd="0" presId="urn:microsoft.com/office/officeart/2005/8/layout/vList3"/>
    <dgm:cxn modelId="{53046ECF-0CF6-4ABA-9EB6-831298B0DF43}" type="presParOf" srcId="{A8C5BC09-CFBA-42C3-9F0B-E77692266249}" destId="{25AB475F-A069-4CB1-871C-8F8870D25518}" srcOrd="1" destOrd="0" presId="urn:microsoft.com/office/officeart/2005/8/layout/vList3"/>
    <dgm:cxn modelId="{E9E31FF8-0F37-402B-B6A3-0C8BA59588D8}" type="presParOf" srcId="{9B357C50-3859-406C-B740-08108DB8997D}" destId="{42074334-ABB4-499A-96AB-0C18BB42F045}" srcOrd="5" destOrd="0" presId="urn:microsoft.com/office/officeart/2005/8/layout/vList3"/>
    <dgm:cxn modelId="{1C9546DA-70D1-43DE-8368-92CFF1B14EC5}" type="presParOf" srcId="{9B357C50-3859-406C-B740-08108DB8997D}" destId="{DA9E26D3-B62D-41EB-8E33-87EE3AD9709D}" srcOrd="6" destOrd="0" presId="urn:microsoft.com/office/officeart/2005/8/layout/vList3"/>
    <dgm:cxn modelId="{9CF6751B-9376-4061-8D87-3466AA895F9A}" type="presParOf" srcId="{DA9E26D3-B62D-41EB-8E33-87EE3AD9709D}" destId="{5FC073F3-46A7-43E1-9188-DE618E5933FF}" srcOrd="0" destOrd="0" presId="urn:microsoft.com/office/officeart/2005/8/layout/vList3"/>
    <dgm:cxn modelId="{F70AF8C3-64A8-461C-8E73-5151355C23A0}" type="presParOf" srcId="{DA9E26D3-B62D-41EB-8E33-87EE3AD9709D}" destId="{71FCBDD5-C41C-4B34-985C-6C8A8748F8A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58D5B6-C6E9-46AC-A50F-FA4610500BD1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3D0F7E9-B000-4317-8CDC-76ED7800EF8D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az-Latn-A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Qiymətləndirmə  obyektinin  xarakteri</a:t>
          </a:r>
          <a:endParaRPr lang="ru-RU" sz="2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56DE17-21AD-44D3-BA08-C4EEF6BD9AED}" type="parTrans" cxnId="{5497B3D1-56AB-4E62-99D7-6C30C552B023}">
      <dgm:prSet/>
      <dgm:spPr/>
      <dgm:t>
        <a:bodyPr/>
        <a:lstStyle/>
        <a:p>
          <a:endParaRPr lang="ru-RU"/>
        </a:p>
      </dgm:t>
    </dgm:pt>
    <dgm:pt modelId="{453B1865-3236-4FCB-97B3-7CE887517D06}" type="sibTrans" cxnId="{5497B3D1-56AB-4E62-99D7-6C30C552B023}">
      <dgm:prSet/>
      <dgm:spPr/>
      <dgm:t>
        <a:bodyPr/>
        <a:lstStyle/>
        <a:p>
          <a:endParaRPr lang="ru-RU"/>
        </a:p>
      </dgm:t>
    </dgm:pt>
    <dgm:pt modelId="{00575713-779B-4949-904B-6FF8014128D7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z-Latn-A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Eyniləşdirmə  probleminin  olması</a:t>
          </a:r>
          <a:endParaRPr lang="ru-RU" sz="2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55A674-B7DE-41C5-9416-70995E8487ED}" type="parTrans" cxnId="{F6546405-6228-4F22-87A3-8AB20120A993}">
      <dgm:prSet/>
      <dgm:spPr/>
      <dgm:t>
        <a:bodyPr/>
        <a:lstStyle/>
        <a:p>
          <a:endParaRPr lang="ru-RU"/>
        </a:p>
      </dgm:t>
    </dgm:pt>
    <dgm:pt modelId="{4FE39274-6365-43B0-82DF-6CB70ED72B04}" type="sibTrans" cxnId="{F6546405-6228-4F22-87A3-8AB20120A993}">
      <dgm:prSet/>
      <dgm:spPr/>
      <dgm:t>
        <a:bodyPr/>
        <a:lstStyle/>
        <a:p>
          <a:endParaRPr lang="ru-RU"/>
        </a:p>
      </dgm:t>
    </dgm:pt>
    <dgm:pt modelId="{3A97D653-A942-44E3-B362-A78D1B413DAD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az-Latn-A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Köhnəlmə  amili </a:t>
          </a:r>
          <a:endParaRPr lang="ru-RU" sz="2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6DD714-3AF2-475B-A7CB-329B6155B108}" type="parTrans" cxnId="{18873C04-FDFE-43EC-A73A-797884014E78}">
      <dgm:prSet/>
      <dgm:spPr/>
      <dgm:t>
        <a:bodyPr/>
        <a:lstStyle/>
        <a:p>
          <a:endParaRPr lang="ru-RU"/>
        </a:p>
      </dgm:t>
    </dgm:pt>
    <dgm:pt modelId="{44889E4F-6FB4-4E76-9CE3-9BA8B22FFBF7}" type="sibTrans" cxnId="{18873C04-FDFE-43EC-A73A-797884014E78}">
      <dgm:prSet/>
      <dgm:spPr/>
      <dgm:t>
        <a:bodyPr/>
        <a:lstStyle/>
        <a:p>
          <a:endParaRPr lang="ru-RU"/>
        </a:p>
      </dgm:t>
    </dgm:pt>
    <dgm:pt modelId="{0D24BFAF-4C87-4C10-B577-4DEEB027C4FC}">
      <dgm:prSet custT="1"/>
      <dgm:spPr/>
      <dgm:t>
        <a:bodyPr/>
        <a:lstStyle/>
        <a:p>
          <a:r>
            <a:rPr lang="az-Latn-A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Qeyri-maddi aktivlərin  dəyərə  təsiri </a:t>
          </a:r>
          <a:endParaRPr lang="ru-RU" sz="2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BEFAA-5C7F-457F-B96F-D2C882926F3B}" type="parTrans" cxnId="{7ACFA61A-DE9C-4015-A44D-067FAF61A076}">
      <dgm:prSet/>
      <dgm:spPr/>
      <dgm:t>
        <a:bodyPr/>
        <a:lstStyle/>
        <a:p>
          <a:endParaRPr lang="ru-RU"/>
        </a:p>
      </dgm:t>
    </dgm:pt>
    <dgm:pt modelId="{8A00F4D1-19C9-4E7A-9A46-900E5A9CA62E}" type="sibTrans" cxnId="{7ACFA61A-DE9C-4015-A44D-067FAF61A076}">
      <dgm:prSet/>
      <dgm:spPr/>
      <dgm:t>
        <a:bodyPr/>
        <a:lstStyle/>
        <a:p>
          <a:endParaRPr lang="ru-RU"/>
        </a:p>
      </dgm:t>
    </dgm:pt>
    <dgm:pt modelId="{EAF0AB7F-A449-4600-BE4C-EE7DA38B4FC5}">
      <dgm:prSet custT="1"/>
      <dgm:spPr/>
      <dgm:t>
        <a:bodyPr/>
        <a:lstStyle/>
        <a:p>
          <a:r>
            <a:rPr lang="az-Latn-A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Bazarın  məhdud  və  dinamik  olması</a:t>
          </a:r>
          <a:endParaRPr lang="ru-RU" sz="2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7A208F-7C68-41B8-9789-71FE565BE024}" type="parTrans" cxnId="{AB96077E-04DD-464F-B25A-CA6B397EDCA5}">
      <dgm:prSet/>
      <dgm:spPr/>
      <dgm:t>
        <a:bodyPr/>
        <a:lstStyle/>
        <a:p>
          <a:endParaRPr lang="ru-RU"/>
        </a:p>
      </dgm:t>
    </dgm:pt>
    <dgm:pt modelId="{CDE847E5-EFAF-4C18-BA8E-34F4008E02B2}" type="sibTrans" cxnId="{AB96077E-04DD-464F-B25A-CA6B397EDCA5}">
      <dgm:prSet/>
      <dgm:spPr/>
      <dgm:t>
        <a:bodyPr/>
        <a:lstStyle/>
        <a:p>
          <a:endParaRPr lang="ru-RU"/>
        </a:p>
      </dgm:t>
    </dgm:pt>
    <dgm:pt modelId="{326AC362-C919-43C4-A940-BE8E6B8DB8D7}">
      <dgm:prSet custT="1"/>
      <dgm:spPr>
        <a:solidFill>
          <a:srgbClr val="FFC000"/>
        </a:solidFill>
      </dgm:spPr>
      <dgm:t>
        <a:bodyPr/>
        <a:lstStyle/>
        <a:p>
          <a:r>
            <a:rPr lang="az-Latn-A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Sahəvi  amillər   və  avadanlığın  həyat  tsikli</a:t>
          </a:r>
          <a:endParaRPr lang="ru-RU" sz="20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1112D1-7494-474D-BCD1-B9E4D3C93DB0}" type="parTrans" cxnId="{DC8AE933-2A9B-47FD-84C3-549C4718D988}">
      <dgm:prSet/>
      <dgm:spPr/>
      <dgm:t>
        <a:bodyPr/>
        <a:lstStyle/>
        <a:p>
          <a:endParaRPr lang="ru-RU"/>
        </a:p>
      </dgm:t>
    </dgm:pt>
    <dgm:pt modelId="{9E5C3DEA-2CA3-4F12-9F38-787A9ADAA3FE}" type="sibTrans" cxnId="{DC8AE933-2A9B-47FD-84C3-549C4718D988}">
      <dgm:prSet/>
      <dgm:spPr/>
      <dgm:t>
        <a:bodyPr/>
        <a:lstStyle/>
        <a:p>
          <a:endParaRPr lang="ru-RU"/>
        </a:p>
      </dgm:t>
    </dgm:pt>
    <dgm:pt modelId="{2F6EBA35-49BA-40E3-8B9D-86488F03AACB}" type="pres">
      <dgm:prSet presAssocID="{4F58D5B6-C6E9-46AC-A50F-FA4610500B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356397-FB76-419C-B9D7-9A6125B9A709}" type="pres">
      <dgm:prSet presAssocID="{A3D0F7E9-B000-4317-8CDC-76ED7800EF8D}" presName="parentLin" presStyleCnt="0"/>
      <dgm:spPr/>
    </dgm:pt>
    <dgm:pt modelId="{A61281B5-B84C-4DFA-AC4F-A8492BB99844}" type="pres">
      <dgm:prSet presAssocID="{A3D0F7E9-B000-4317-8CDC-76ED7800EF8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DA4BB1B-3A8B-4147-8C0D-BB31381C333D}" type="pres">
      <dgm:prSet presAssocID="{A3D0F7E9-B000-4317-8CDC-76ED7800EF8D}" presName="parentText" presStyleLbl="node1" presStyleIdx="0" presStyleCnt="6" custLinFactNeighborX="25012" custLinFactNeighborY="92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E66BB-969F-4A06-B304-61FC08E96A8B}" type="pres">
      <dgm:prSet presAssocID="{A3D0F7E9-B000-4317-8CDC-76ED7800EF8D}" presName="negativeSpace" presStyleCnt="0"/>
      <dgm:spPr/>
    </dgm:pt>
    <dgm:pt modelId="{DB003796-1437-4E46-A188-FADE759D8DDC}" type="pres">
      <dgm:prSet presAssocID="{A3D0F7E9-B000-4317-8CDC-76ED7800EF8D}" presName="childText" presStyleLbl="conFgAcc1" presStyleIdx="0" presStyleCnt="6" custLinFactY="2279" custLinFactNeighborX="-749" custLinFactNeighborY="100000">
        <dgm:presLayoutVars>
          <dgm:bulletEnabled val="1"/>
        </dgm:presLayoutVars>
      </dgm:prSet>
      <dgm:spPr/>
    </dgm:pt>
    <dgm:pt modelId="{37E4A468-A84A-43E8-AAC9-5FC5C86925A5}" type="pres">
      <dgm:prSet presAssocID="{453B1865-3236-4FCB-97B3-7CE887517D06}" presName="spaceBetweenRectangles" presStyleCnt="0"/>
      <dgm:spPr/>
    </dgm:pt>
    <dgm:pt modelId="{89EEBEC3-8B44-4C6B-AB7D-65DEEA08796A}" type="pres">
      <dgm:prSet presAssocID="{00575713-779B-4949-904B-6FF8014128D7}" presName="parentLin" presStyleCnt="0"/>
      <dgm:spPr/>
    </dgm:pt>
    <dgm:pt modelId="{7D6EB000-523E-48FA-A53C-AAD9B209A49F}" type="pres">
      <dgm:prSet presAssocID="{00575713-779B-4949-904B-6FF8014128D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DCDF46D-E3A5-40DF-B482-7228143BB79E}" type="pres">
      <dgm:prSet presAssocID="{00575713-779B-4949-904B-6FF8014128D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98A43-6B25-4FBD-A79A-57BE0F894CA0}" type="pres">
      <dgm:prSet presAssocID="{00575713-779B-4949-904B-6FF8014128D7}" presName="negativeSpace" presStyleCnt="0"/>
      <dgm:spPr/>
    </dgm:pt>
    <dgm:pt modelId="{451E6937-12FE-45E2-8CC0-D7876943B2AC}" type="pres">
      <dgm:prSet presAssocID="{00575713-779B-4949-904B-6FF8014128D7}" presName="childText" presStyleLbl="conFgAcc1" presStyleIdx="1" presStyleCnt="6">
        <dgm:presLayoutVars>
          <dgm:bulletEnabled val="1"/>
        </dgm:presLayoutVars>
      </dgm:prSet>
      <dgm:spPr/>
    </dgm:pt>
    <dgm:pt modelId="{EF9CDA84-FA29-415E-97C5-B1E4F58930F1}" type="pres">
      <dgm:prSet presAssocID="{4FE39274-6365-43B0-82DF-6CB70ED72B04}" presName="spaceBetweenRectangles" presStyleCnt="0"/>
      <dgm:spPr/>
    </dgm:pt>
    <dgm:pt modelId="{82590572-D7A3-4539-9483-8B21D26E2853}" type="pres">
      <dgm:prSet presAssocID="{3A97D653-A942-44E3-B362-A78D1B413DAD}" presName="parentLin" presStyleCnt="0"/>
      <dgm:spPr/>
    </dgm:pt>
    <dgm:pt modelId="{2D39516A-4F94-44D4-9865-1A55A13A9A24}" type="pres">
      <dgm:prSet presAssocID="{3A97D653-A942-44E3-B362-A78D1B413DAD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8603B46-4784-45C8-A23D-125A7D67AA46}" type="pres">
      <dgm:prSet presAssocID="{3A97D653-A942-44E3-B362-A78D1B413DAD}" presName="parentText" presStyleLbl="node1" presStyleIdx="2" presStyleCnt="6" custLinFactNeighborX="7512" custLinFactNeighborY="-23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E7C1F-3EEE-4C15-9D14-12F0EC46CA09}" type="pres">
      <dgm:prSet presAssocID="{3A97D653-A942-44E3-B362-A78D1B413DAD}" presName="negativeSpace" presStyleCnt="0"/>
      <dgm:spPr/>
    </dgm:pt>
    <dgm:pt modelId="{DD3982F5-03EC-4F3A-8B8C-99FF1486DB9C}" type="pres">
      <dgm:prSet presAssocID="{3A97D653-A942-44E3-B362-A78D1B413DAD}" presName="childText" presStyleLbl="conFgAcc1" presStyleIdx="2" presStyleCnt="6" custLinFactNeighborX="-749" custLinFactNeighborY="14142">
        <dgm:presLayoutVars>
          <dgm:bulletEnabled val="1"/>
        </dgm:presLayoutVars>
      </dgm:prSet>
      <dgm:spPr/>
    </dgm:pt>
    <dgm:pt modelId="{94DA52C5-4377-4D2B-A18C-F2F699D9306A}" type="pres">
      <dgm:prSet presAssocID="{44889E4F-6FB4-4E76-9CE3-9BA8B22FFBF7}" presName="spaceBetweenRectangles" presStyleCnt="0"/>
      <dgm:spPr/>
    </dgm:pt>
    <dgm:pt modelId="{42D3B67A-DAD7-4DCD-8B46-862860226F56}" type="pres">
      <dgm:prSet presAssocID="{0D24BFAF-4C87-4C10-B577-4DEEB027C4FC}" presName="parentLin" presStyleCnt="0"/>
      <dgm:spPr/>
    </dgm:pt>
    <dgm:pt modelId="{57595B4A-4802-48C5-8077-846A2CBCC329}" type="pres">
      <dgm:prSet presAssocID="{0D24BFAF-4C87-4C10-B577-4DEEB027C4FC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2758E065-39EE-4667-A085-34DD4D1B1158}" type="pres">
      <dgm:prSet presAssocID="{0D24BFAF-4C87-4C10-B577-4DEEB027C4F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F1938-54F0-4DDD-9BE0-ADC92384B081}" type="pres">
      <dgm:prSet presAssocID="{0D24BFAF-4C87-4C10-B577-4DEEB027C4FC}" presName="negativeSpace" presStyleCnt="0"/>
      <dgm:spPr/>
    </dgm:pt>
    <dgm:pt modelId="{D94EAC11-B8F2-4F5C-9829-B83AAB738025}" type="pres">
      <dgm:prSet presAssocID="{0D24BFAF-4C87-4C10-B577-4DEEB027C4FC}" presName="childText" presStyleLbl="conFgAcc1" presStyleIdx="3" presStyleCnt="6">
        <dgm:presLayoutVars>
          <dgm:bulletEnabled val="1"/>
        </dgm:presLayoutVars>
      </dgm:prSet>
      <dgm:spPr/>
    </dgm:pt>
    <dgm:pt modelId="{2CE7808A-8F7C-41D6-AEC5-167846B3EC0A}" type="pres">
      <dgm:prSet presAssocID="{8A00F4D1-19C9-4E7A-9A46-900E5A9CA62E}" presName="spaceBetweenRectangles" presStyleCnt="0"/>
      <dgm:spPr/>
    </dgm:pt>
    <dgm:pt modelId="{3BDF7B5C-C020-4DE3-93EB-E2D412117479}" type="pres">
      <dgm:prSet presAssocID="{EAF0AB7F-A449-4600-BE4C-EE7DA38B4FC5}" presName="parentLin" presStyleCnt="0"/>
      <dgm:spPr/>
    </dgm:pt>
    <dgm:pt modelId="{2D9BFF67-E59A-4A82-862C-0446950187B7}" type="pres">
      <dgm:prSet presAssocID="{EAF0AB7F-A449-4600-BE4C-EE7DA38B4FC5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621337CC-D698-4296-875E-72615429EE68}" type="pres">
      <dgm:prSet presAssocID="{EAF0AB7F-A449-4600-BE4C-EE7DA38B4FC5}" presName="parentText" presStyleLbl="node1" presStyleIdx="4" presStyleCnt="6" custLinFactNeighborX="7512" custLinFactNeighborY="44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E40A1-F3D2-4738-9B5A-6D43719371BA}" type="pres">
      <dgm:prSet presAssocID="{EAF0AB7F-A449-4600-BE4C-EE7DA38B4FC5}" presName="negativeSpace" presStyleCnt="0"/>
      <dgm:spPr/>
    </dgm:pt>
    <dgm:pt modelId="{09DB4543-358B-466B-A25F-114A0D86CA8D}" type="pres">
      <dgm:prSet presAssocID="{EAF0AB7F-A449-4600-BE4C-EE7DA38B4FC5}" presName="childText" presStyleLbl="conFgAcc1" presStyleIdx="4" presStyleCnt="6" custLinFactNeighborX="126" custLinFactNeighborY="-18953">
        <dgm:presLayoutVars>
          <dgm:bulletEnabled val="1"/>
        </dgm:presLayoutVars>
      </dgm:prSet>
      <dgm:spPr/>
    </dgm:pt>
    <dgm:pt modelId="{EF73D611-01BC-4050-9D58-748410BD1A69}" type="pres">
      <dgm:prSet presAssocID="{CDE847E5-EFAF-4C18-BA8E-34F4008E02B2}" presName="spaceBetweenRectangles" presStyleCnt="0"/>
      <dgm:spPr/>
    </dgm:pt>
    <dgm:pt modelId="{E4D335C2-DFE9-4453-8563-12582FF667D9}" type="pres">
      <dgm:prSet presAssocID="{326AC362-C919-43C4-A940-BE8E6B8DB8D7}" presName="parentLin" presStyleCnt="0"/>
      <dgm:spPr/>
    </dgm:pt>
    <dgm:pt modelId="{EE8F2B12-382A-4296-8082-BDBF26E4B070}" type="pres">
      <dgm:prSet presAssocID="{326AC362-C919-43C4-A940-BE8E6B8DB8D7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58428323-9717-41D2-8DB6-5941783C4DD9}" type="pres">
      <dgm:prSet presAssocID="{326AC362-C919-43C4-A940-BE8E6B8DB8D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AAE78-BCDE-4518-8A0F-0BAEC71A24E4}" type="pres">
      <dgm:prSet presAssocID="{326AC362-C919-43C4-A940-BE8E6B8DB8D7}" presName="negativeSpace" presStyleCnt="0"/>
      <dgm:spPr/>
    </dgm:pt>
    <dgm:pt modelId="{5389156E-1332-4EB3-9893-65F6E8B2C023}" type="pres">
      <dgm:prSet presAssocID="{326AC362-C919-43C4-A940-BE8E6B8DB8D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874599D-B7CF-427A-92D7-4E98A64FCC95}" type="presOf" srcId="{EAF0AB7F-A449-4600-BE4C-EE7DA38B4FC5}" destId="{2D9BFF67-E59A-4A82-862C-0446950187B7}" srcOrd="0" destOrd="0" presId="urn:microsoft.com/office/officeart/2005/8/layout/list1"/>
    <dgm:cxn modelId="{0531DDAD-B557-40B4-AD1E-B1B687ABA308}" type="presOf" srcId="{326AC362-C919-43C4-A940-BE8E6B8DB8D7}" destId="{EE8F2B12-382A-4296-8082-BDBF26E4B070}" srcOrd="0" destOrd="0" presId="urn:microsoft.com/office/officeart/2005/8/layout/list1"/>
    <dgm:cxn modelId="{CD290A44-B401-4C09-B96B-30D6956CF5D2}" type="presOf" srcId="{3A97D653-A942-44E3-B362-A78D1B413DAD}" destId="{68603B46-4784-45C8-A23D-125A7D67AA46}" srcOrd="1" destOrd="0" presId="urn:microsoft.com/office/officeart/2005/8/layout/list1"/>
    <dgm:cxn modelId="{E5DC89CC-F9D2-46C1-9CDC-96CC40C14A44}" type="presOf" srcId="{A3D0F7E9-B000-4317-8CDC-76ED7800EF8D}" destId="{A61281B5-B84C-4DFA-AC4F-A8492BB99844}" srcOrd="0" destOrd="0" presId="urn:microsoft.com/office/officeart/2005/8/layout/list1"/>
    <dgm:cxn modelId="{1FA5E738-7CA8-46D9-9F71-C8B1EB83FB8A}" type="presOf" srcId="{4F58D5B6-C6E9-46AC-A50F-FA4610500BD1}" destId="{2F6EBA35-49BA-40E3-8B9D-86488F03AACB}" srcOrd="0" destOrd="0" presId="urn:microsoft.com/office/officeart/2005/8/layout/list1"/>
    <dgm:cxn modelId="{14FA95B3-117D-42CD-9059-434C09364B25}" type="presOf" srcId="{0D24BFAF-4C87-4C10-B577-4DEEB027C4FC}" destId="{2758E065-39EE-4667-A085-34DD4D1B1158}" srcOrd="1" destOrd="0" presId="urn:microsoft.com/office/officeart/2005/8/layout/list1"/>
    <dgm:cxn modelId="{A0C94301-95AB-4055-A8D8-DC50E3EBA6E1}" type="presOf" srcId="{A3D0F7E9-B000-4317-8CDC-76ED7800EF8D}" destId="{DDA4BB1B-3A8B-4147-8C0D-BB31381C333D}" srcOrd="1" destOrd="0" presId="urn:microsoft.com/office/officeart/2005/8/layout/list1"/>
    <dgm:cxn modelId="{F6546405-6228-4F22-87A3-8AB20120A993}" srcId="{4F58D5B6-C6E9-46AC-A50F-FA4610500BD1}" destId="{00575713-779B-4949-904B-6FF8014128D7}" srcOrd="1" destOrd="0" parTransId="{E355A674-B7DE-41C5-9416-70995E8487ED}" sibTransId="{4FE39274-6365-43B0-82DF-6CB70ED72B04}"/>
    <dgm:cxn modelId="{7ACFA61A-DE9C-4015-A44D-067FAF61A076}" srcId="{4F58D5B6-C6E9-46AC-A50F-FA4610500BD1}" destId="{0D24BFAF-4C87-4C10-B577-4DEEB027C4FC}" srcOrd="3" destOrd="0" parTransId="{597BEFAA-5C7F-457F-B96F-D2C882926F3B}" sibTransId="{8A00F4D1-19C9-4E7A-9A46-900E5A9CA62E}"/>
    <dgm:cxn modelId="{2B7E96E8-6BF2-4423-B62B-3F1791103AF2}" type="presOf" srcId="{EAF0AB7F-A449-4600-BE4C-EE7DA38B4FC5}" destId="{621337CC-D698-4296-875E-72615429EE68}" srcOrd="1" destOrd="0" presId="urn:microsoft.com/office/officeart/2005/8/layout/list1"/>
    <dgm:cxn modelId="{3C709283-F67C-48E1-8E7B-B3F978C3A0B2}" type="presOf" srcId="{00575713-779B-4949-904B-6FF8014128D7}" destId="{8DCDF46D-E3A5-40DF-B482-7228143BB79E}" srcOrd="1" destOrd="0" presId="urn:microsoft.com/office/officeart/2005/8/layout/list1"/>
    <dgm:cxn modelId="{77C3C84A-AD19-40CA-9E2B-9EAFB7911282}" type="presOf" srcId="{3A97D653-A942-44E3-B362-A78D1B413DAD}" destId="{2D39516A-4F94-44D4-9865-1A55A13A9A24}" srcOrd="0" destOrd="0" presId="urn:microsoft.com/office/officeart/2005/8/layout/list1"/>
    <dgm:cxn modelId="{62CE2ADB-DE36-4C92-9CE8-AE08CDA70A57}" type="presOf" srcId="{00575713-779B-4949-904B-6FF8014128D7}" destId="{7D6EB000-523E-48FA-A53C-AAD9B209A49F}" srcOrd="0" destOrd="0" presId="urn:microsoft.com/office/officeart/2005/8/layout/list1"/>
    <dgm:cxn modelId="{5497B3D1-56AB-4E62-99D7-6C30C552B023}" srcId="{4F58D5B6-C6E9-46AC-A50F-FA4610500BD1}" destId="{A3D0F7E9-B000-4317-8CDC-76ED7800EF8D}" srcOrd="0" destOrd="0" parTransId="{B956DE17-21AD-44D3-BA08-C4EEF6BD9AED}" sibTransId="{453B1865-3236-4FCB-97B3-7CE887517D06}"/>
    <dgm:cxn modelId="{5C7E9349-781A-4E9B-A93D-7DBD5387E39D}" type="presOf" srcId="{0D24BFAF-4C87-4C10-B577-4DEEB027C4FC}" destId="{57595B4A-4802-48C5-8077-846A2CBCC329}" srcOrd="0" destOrd="0" presId="urn:microsoft.com/office/officeart/2005/8/layout/list1"/>
    <dgm:cxn modelId="{18873C04-FDFE-43EC-A73A-797884014E78}" srcId="{4F58D5B6-C6E9-46AC-A50F-FA4610500BD1}" destId="{3A97D653-A942-44E3-B362-A78D1B413DAD}" srcOrd="2" destOrd="0" parTransId="{3E6DD714-3AF2-475B-A7CB-329B6155B108}" sibTransId="{44889E4F-6FB4-4E76-9CE3-9BA8B22FFBF7}"/>
    <dgm:cxn modelId="{AB96077E-04DD-464F-B25A-CA6B397EDCA5}" srcId="{4F58D5B6-C6E9-46AC-A50F-FA4610500BD1}" destId="{EAF0AB7F-A449-4600-BE4C-EE7DA38B4FC5}" srcOrd="4" destOrd="0" parTransId="{037A208F-7C68-41B8-9789-71FE565BE024}" sibTransId="{CDE847E5-EFAF-4C18-BA8E-34F4008E02B2}"/>
    <dgm:cxn modelId="{B7AAAD81-03D7-4694-B12C-FAE337A74C93}" type="presOf" srcId="{326AC362-C919-43C4-A940-BE8E6B8DB8D7}" destId="{58428323-9717-41D2-8DB6-5941783C4DD9}" srcOrd="1" destOrd="0" presId="urn:microsoft.com/office/officeart/2005/8/layout/list1"/>
    <dgm:cxn modelId="{DC8AE933-2A9B-47FD-84C3-549C4718D988}" srcId="{4F58D5B6-C6E9-46AC-A50F-FA4610500BD1}" destId="{326AC362-C919-43C4-A940-BE8E6B8DB8D7}" srcOrd="5" destOrd="0" parTransId="{E71112D1-7494-474D-BCD1-B9E4D3C93DB0}" sibTransId="{9E5C3DEA-2CA3-4F12-9F38-787A9ADAA3FE}"/>
    <dgm:cxn modelId="{24E24305-E410-4562-B72B-78FC3BD8095B}" type="presParOf" srcId="{2F6EBA35-49BA-40E3-8B9D-86488F03AACB}" destId="{50356397-FB76-419C-B9D7-9A6125B9A709}" srcOrd="0" destOrd="0" presId="urn:microsoft.com/office/officeart/2005/8/layout/list1"/>
    <dgm:cxn modelId="{74FB434D-2903-4605-94C2-38DFD569734C}" type="presParOf" srcId="{50356397-FB76-419C-B9D7-9A6125B9A709}" destId="{A61281B5-B84C-4DFA-AC4F-A8492BB99844}" srcOrd="0" destOrd="0" presId="urn:microsoft.com/office/officeart/2005/8/layout/list1"/>
    <dgm:cxn modelId="{9AB12736-E281-4673-BECE-4DF96C451DE8}" type="presParOf" srcId="{50356397-FB76-419C-B9D7-9A6125B9A709}" destId="{DDA4BB1B-3A8B-4147-8C0D-BB31381C333D}" srcOrd="1" destOrd="0" presId="urn:microsoft.com/office/officeart/2005/8/layout/list1"/>
    <dgm:cxn modelId="{92643129-D3A1-49C9-BCBF-9B0CD69B17AE}" type="presParOf" srcId="{2F6EBA35-49BA-40E3-8B9D-86488F03AACB}" destId="{83CE66BB-969F-4A06-B304-61FC08E96A8B}" srcOrd="1" destOrd="0" presId="urn:microsoft.com/office/officeart/2005/8/layout/list1"/>
    <dgm:cxn modelId="{30B4410B-7DE1-4C03-A8BC-EDF44A587989}" type="presParOf" srcId="{2F6EBA35-49BA-40E3-8B9D-86488F03AACB}" destId="{DB003796-1437-4E46-A188-FADE759D8DDC}" srcOrd="2" destOrd="0" presId="urn:microsoft.com/office/officeart/2005/8/layout/list1"/>
    <dgm:cxn modelId="{6E2519E9-107B-46C8-8ED2-1A0061F0CB24}" type="presParOf" srcId="{2F6EBA35-49BA-40E3-8B9D-86488F03AACB}" destId="{37E4A468-A84A-43E8-AAC9-5FC5C86925A5}" srcOrd="3" destOrd="0" presId="urn:microsoft.com/office/officeart/2005/8/layout/list1"/>
    <dgm:cxn modelId="{0E5D5F91-0E9C-4F26-94F4-B11DCC1FCFB6}" type="presParOf" srcId="{2F6EBA35-49BA-40E3-8B9D-86488F03AACB}" destId="{89EEBEC3-8B44-4C6B-AB7D-65DEEA08796A}" srcOrd="4" destOrd="0" presId="urn:microsoft.com/office/officeart/2005/8/layout/list1"/>
    <dgm:cxn modelId="{591FD40C-3062-42AA-B8FE-FD4971298CA3}" type="presParOf" srcId="{89EEBEC3-8B44-4C6B-AB7D-65DEEA08796A}" destId="{7D6EB000-523E-48FA-A53C-AAD9B209A49F}" srcOrd="0" destOrd="0" presId="urn:microsoft.com/office/officeart/2005/8/layout/list1"/>
    <dgm:cxn modelId="{7892D185-5131-41AC-83C0-00F952A8BBE1}" type="presParOf" srcId="{89EEBEC3-8B44-4C6B-AB7D-65DEEA08796A}" destId="{8DCDF46D-E3A5-40DF-B482-7228143BB79E}" srcOrd="1" destOrd="0" presId="urn:microsoft.com/office/officeart/2005/8/layout/list1"/>
    <dgm:cxn modelId="{B22D30A1-9168-4AED-820C-1872936A8E31}" type="presParOf" srcId="{2F6EBA35-49BA-40E3-8B9D-86488F03AACB}" destId="{5EC98A43-6B25-4FBD-A79A-57BE0F894CA0}" srcOrd="5" destOrd="0" presId="urn:microsoft.com/office/officeart/2005/8/layout/list1"/>
    <dgm:cxn modelId="{2E8130AF-E811-4DBA-A42A-73BE628D8DD8}" type="presParOf" srcId="{2F6EBA35-49BA-40E3-8B9D-86488F03AACB}" destId="{451E6937-12FE-45E2-8CC0-D7876943B2AC}" srcOrd="6" destOrd="0" presId="urn:microsoft.com/office/officeart/2005/8/layout/list1"/>
    <dgm:cxn modelId="{6A8CEA47-0F65-49FA-BE7B-C6070D8044F0}" type="presParOf" srcId="{2F6EBA35-49BA-40E3-8B9D-86488F03AACB}" destId="{EF9CDA84-FA29-415E-97C5-B1E4F58930F1}" srcOrd="7" destOrd="0" presId="urn:microsoft.com/office/officeart/2005/8/layout/list1"/>
    <dgm:cxn modelId="{5EFE058D-3FEA-47DE-9C8A-557EB4B10BD8}" type="presParOf" srcId="{2F6EBA35-49BA-40E3-8B9D-86488F03AACB}" destId="{82590572-D7A3-4539-9483-8B21D26E2853}" srcOrd="8" destOrd="0" presId="urn:microsoft.com/office/officeart/2005/8/layout/list1"/>
    <dgm:cxn modelId="{2DF4D3C4-2A70-41EE-933E-9704ABBDFB4B}" type="presParOf" srcId="{82590572-D7A3-4539-9483-8B21D26E2853}" destId="{2D39516A-4F94-44D4-9865-1A55A13A9A24}" srcOrd="0" destOrd="0" presId="urn:microsoft.com/office/officeart/2005/8/layout/list1"/>
    <dgm:cxn modelId="{CC54A75F-CC5B-42C5-A12F-8B78578A4D50}" type="presParOf" srcId="{82590572-D7A3-4539-9483-8B21D26E2853}" destId="{68603B46-4784-45C8-A23D-125A7D67AA46}" srcOrd="1" destOrd="0" presId="urn:microsoft.com/office/officeart/2005/8/layout/list1"/>
    <dgm:cxn modelId="{0A537E8F-F10A-4942-926B-1C4CAFEFB8C7}" type="presParOf" srcId="{2F6EBA35-49BA-40E3-8B9D-86488F03AACB}" destId="{1F3E7C1F-3EEE-4C15-9D14-12F0EC46CA09}" srcOrd="9" destOrd="0" presId="urn:microsoft.com/office/officeart/2005/8/layout/list1"/>
    <dgm:cxn modelId="{B3240561-3854-4149-B1B8-8DD969C28210}" type="presParOf" srcId="{2F6EBA35-49BA-40E3-8B9D-86488F03AACB}" destId="{DD3982F5-03EC-4F3A-8B8C-99FF1486DB9C}" srcOrd="10" destOrd="0" presId="urn:microsoft.com/office/officeart/2005/8/layout/list1"/>
    <dgm:cxn modelId="{89A796D9-B641-4F12-BF28-2EAD65D3938F}" type="presParOf" srcId="{2F6EBA35-49BA-40E3-8B9D-86488F03AACB}" destId="{94DA52C5-4377-4D2B-A18C-F2F699D9306A}" srcOrd="11" destOrd="0" presId="urn:microsoft.com/office/officeart/2005/8/layout/list1"/>
    <dgm:cxn modelId="{A4A190ED-E29C-4139-916A-1C3F7B4CD174}" type="presParOf" srcId="{2F6EBA35-49BA-40E3-8B9D-86488F03AACB}" destId="{42D3B67A-DAD7-4DCD-8B46-862860226F56}" srcOrd="12" destOrd="0" presId="urn:microsoft.com/office/officeart/2005/8/layout/list1"/>
    <dgm:cxn modelId="{0D9050F6-F509-458C-89E4-3AC2C141D9DC}" type="presParOf" srcId="{42D3B67A-DAD7-4DCD-8B46-862860226F56}" destId="{57595B4A-4802-48C5-8077-846A2CBCC329}" srcOrd="0" destOrd="0" presId="urn:microsoft.com/office/officeart/2005/8/layout/list1"/>
    <dgm:cxn modelId="{10DDF49A-C047-4361-8FE6-7B59BC363CD0}" type="presParOf" srcId="{42D3B67A-DAD7-4DCD-8B46-862860226F56}" destId="{2758E065-39EE-4667-A085-34DD4D1B1158}" srcOrd="1" destOrd="0" presId="urn:microsoft.com/office/officeart/2005/8/layout/list1"/>
    <dgm:cxn modelId="{40DC8C13-6C9C-41C1-A8CB-6C74444D6D3E}" type="presParOf" srcId="{2F6EBA35-49BA-40E3-8B9D-86488F03AACB}" destId="{997F1938-54F0-4DDD-9BE0-ADC92384B081}" srcOrd="13" destOrd="0" presId="urn:microsoft.com/office/officeart/2005/8/layout/list1"/>
    <dgm:cxn modelId="{113A62EF-9936-473A-8E7D-C4B60FFF3F93}" type="presParOf" srcId="{2F6EBA35-49BA-40E3-8B9D-86488F03AACB}" destId="{D94EAC11-B8F2-4F5C-9829-B83AAB738025}" srcOrd="14" destOrd="0" presId="urn:microsoft.com/office/officeart/2005/8/layout/list1"/>
    <dgm:cxn modelId="{64B033D1-A5CE-41A5-8D06-3A6D7DAB3903}" type="presParOf" srcId="{2F6EBA35-49BA-40E3-8B9D-86488F03AACB}" destId="{2CE7808A-8F7C-41D6-AEC5-167846B3EC0A}" srcOrd="15" destOrd="0" presId="urn:microsoft.com/office/officeart/2005/8/layout/list1"/>
    <dgm:cxn modelId="{E924543A-4677-4B84-8003-3C8172E86383}" type="presParOf" srcId="{2F6EBA35-49BA-40E3-8B9D-86488F03AACB}" destId="{3BDF7B5C-C020-4DE3-93EB-E2D412117479}" srcOrd="16" destOrd="0" presId="urn:microsoft.com/office/officeart/2005/8/layout/list1"/>
    <dgm:cxn modelId="{B91C972A-68FB-4570-A77F-8E84534AF715}" type="presParOf" srcId="{3BDF7B5C-C020-4DE3-93EB-E2D412117479}" destId="{2D9BFF67-E59A-4A82-862C-0446950187B7}" srcOrd="0" destOrd="0" presId="urn:microsoft.com/office/officeart/2005/8/layout/list1"/>
    <dgm:cxn modelId="{798DFBEF-D800-47BC-A133-4F3A61F41D1D}" type="presParOf" srcId="{3BDF7B5C-C020-4DE3-93EB-E2D412117479}" destId="{621337CC-D698-4296-875E-72615429EE68}" srcOrd="1" destOrd="0" presId="urn:microsoft.com/office/officeart/2005/8/layout/list1"/>
    <dgm:cxn modelId="{622906FF-F8F5-4A8D-BAAE-311B688D3800}" type="presParOf" srcId="{2F6EBA35-49BA-40E3-8B9D-86488F03AACB}" destId="{AD8E40A1-F3D2-4738-9B5A-6D43719371BA}" srcOrd="17" destOrd="0" presId="urn:microsoft.com/office/officeart/2005/8/layout/list1"/>
    <dgm:cxn modelId="{D99C0E95-4D66-463A-8AB4-7F4662DE0C67}" type="presParOf" srcId="{2F6EBA35-49BA-40E3-8B9D-86488F03AACB}" destId="{09DB4543-358B-466B-A25F-114A0D86CA8D}" srcOrd="18" destOrd="0" presId="urn:microsoft.com/office/officeart/2005/8/layout/list1"/>
    <dgm:cxn modelId="{93F9BF01-3287-46E8-9036-D008F1BD4E9C}" type="presParOf" srcId="{2F6EBA35-49BA-40E3-8B9D-86488F03AACB}" destId="{EF73D611-01BC-4050-9D58-748410BD1A69}" srcOrd="19" destOrd="0" presId="urn:microsoft.com/office/officeart/2005/8/layout/list1"/>
    <dgm:cxn modelId="{7ABC86B7-D4AD-41CC-A68F-67538377F069}" type="presParOf" srcId="{2F6EBA35-49BA-40E3-8B9D-86488F03AACB}" destId="{E4D335C2-DFE9-4453-8563-12582FF667D9}" srcOrd="20" destOrd="0" presId="urn:microsoft.com/office/officeart/2005/8/layout/list1"/>
    <dgm:cxn modelId="{7A23EE7F-6C70-4D29-A00C-9AC3D23F3209}" type="presParOf" srcId="{E4D335C2-DFE9-4453-8563-12582FF667D9}" destId="{EE8F2B12-382A-4296-8082-BDBF26E4B070}" srcOrd="0" destOrd="0" presId="urn:microsoft.com/office/officeart/2005/8/layout/list1"/>
    <dgm:cxn modelId="{B6EFA648-8A7B-4327-AE08-50DFFE77C2A7}" type="presParOf" srcId="{E4D335C2-DFE9-4453-8563-12582FF667D9}" destId="{58428323-9717-41D2-8DB6-5941783C4DD9}" srcOrd="1" destOrd="0" presId="urn:microsoft.com/office/officeart/2005/8/layout/list1"/>
    <dgm:cxn modelId="{DDB5B1E3-046E-4E34-A6F1-330392D80367}" type="presParOf" srcId="{2F6EBA35-49BA-40E3-8B9D-86488F03AACB}" destId="{D8EAAE78-BCDE-4518-8A0F-0BAEC71A24E4}" srcOrd="21" destOrd="0" presId="urn:microsoft.com/office/officeart/2005/8/layout/list1"/>
    <dgm:cxn modelId="{EAAD6759-4CF1-4A56-8B5F-86AF4689D683}" type="presParOf" srcId="{2F6EBA35-49BA-40E3-8B9D-86488F03AACB}" destId="{5389156E-1332-4EB3-9893-65F6E8B2C02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55439A-06AE-47DF-A08B-D9565E3439EC}" type="doc">
      <dgm:prSet loTypeId="urn:microsoft.com/office/officeart/2005/8/layout/arrow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E13A3C6-E612-4D09-BB23-03A7809902F6}">
      <dgm:prSet phldrT="[Текст]"/>
      <dgm:spPr>
        <a:solidFill>
          <a:srgbClr val="FF0000"/>
        </a:solidFill>
      </dgm:spPr>
      <dgm:t>
        <a:bodyPr/>
        <a:lstStyle/>
        <a:p>
          <a:r>
            <a:rPr lang="az-Latn-AZ" b="1" dirty="0" smtClean="0">
              <a:latin typeface="Times New Roman" pitchFamily="18" charset="0"/>
              <a:cs typeface="Times New Roman" pitchFamily="18" charset="0"/>
            </a:rPr>
            <a:t>Qiymətləndirmə  obyektlərinin  siyahısının  tərtibi  və  dəqiqləşdirilməsi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A2E0CE6-9CCC-400E-B884-6321EFC98AAB}" type="parTrans" cxnId="{2598FDC0-93B6-49EB-B2F2-E444283291AC}">
      <dgm:prSet/>
      <dgm:spPr/>
      <dgm:t>
        <a:bodyPr/>
        <a:lstStyle/>
        <a:p>
          <a:endParaRPr lang="ru-RU"/>
        </a:p>
      </dgm:t>
    </dgm:pt>
    <dgm:pt modelId="{85C215BB-1A35-4BC6-A524-490637196B6F}" type="sibTrans" cxnId="{2598FDC0-93B6-49EB-B2F2-E444283291AC}">
      <dgm:prSet/>
      <dgm:spPr/>
      <dgm:t>
        <a:bodyPr/>
        <a:lstStyle/>
        <a:p>
          <a:endParaRPr lang="ru-RU"/>
        </a:p>
      </dgm:t>
    </dgm:pt>
    <dgm:pt modelId="{86B9D304-9CDF-4083-897F-E7E9A29321DA}">
      <dgm:prSet phldrT="[Текст]"/>
      <dgm:spPr>
        <a:solidFill>
          <a:srgbClr val="FFFF00"/>
        </a:solidFill>
      </dgm:spPr>
      <dgm:t>
        <a:bodyPr/>
        <a:lstStyle/>
        <a:p>
          <a:r>
            <a:rPr lang="az-Latn-A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Uçot  və  texniki  sənədlərə  uiğunluğun  yoxlanlması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ABC64F-D3F0-44B9-8560-D22AFEFC975A}" type="parTrans" cxnId="{00952759-676B-47A2-8947-BA1989D4D5FD}">
      <dgm:prSet/>
      <dgm:spPr/>
      <dgm:t>
        <a:bodyPr/>
        <a:lstStyle/>
        <a:p>
          <a:endParaRPr lang="ru-RU"/>
        </a:p>
      </dgm:t>
    </dgm:pt>
    <dgm:pt modelId="{A463AC5F-4B84-4BC0-A877-7A9122A840F3}" type="sibTrans" cxnId="{00952759-676B-47A2-8947-BA1989D4D5FD}">
      <dgm:prSet/>
      <dgm:spPr/>
      <dgm:t>
        <a:bodyPr/>
        <a:lstStyle/>
        <a:p>
          <a:endParaRPr lang="ru-RU"/>
        </a:p>
      </dgm:t>
    </dgm:pt>
    <dgm:pt modelId="{20C30CDC-12DD-47F8-BD3D-73648B6C0E93}" type="pres">
      <dgm:prSet presAssocID="{6155439A-06AE-47DF-A08B-D9565E3439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60B5C4-BE3A-463F-8076-DD5D92447394}" type="pres">
      <dgm:prSet presAssocID="{5E13A3C6-E612-4D09-BB23-03A7809902F6}" presName="arrow" presStyleLbl="node1" presStyleIdx="0" presStyleCnt="2" custScaleY="101989" custRadScaleRad="101877" custRadScaleInc="-4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0180A-6F85-4BD5-B216-6851965D360D}" type="pres">
      <dgm:prSet presAssocID="{86B9D304-9CDF-4083-897F-E7E9A29321DA}" presName="arrow" presStyleLbl="node1" presStyleIdx="1" presStyleCnt="2" custRadScaleRad="109548" custRadScaleInc="4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DA286A-AD68-4187-A02E-9E6D55325F91}" type="presOf" srcId="{86B9D304-9CDF-4083-897F-E7E9A29321DA}" destId="{63D0180A-6F85-4BD5-B216-6851965D360D}" srcOrd="0" destOrd="0" presId="urn:microsoft.com/office/officeart/2005/8/layout/arrow5"/>
    <dgm:cxn modelId="{64B4DB12-E979-4454-A1DD-308CE2226BD5}" type="presOf" srcId="{6155439A-06AE-47DF-A08B-D9565E3439EC}" destId="{20C30CDC-12DD-47F8-BD3D-73648B6C0E93}" srcOrd="0" destOrd="0" presId="urn:microsoft.com/office/officeart/2005/8/layout/arrow5"/>
    <dgm:cxn modelId="{00952759-676B-47A2-8947-BA1989D4D5FD}" srcId="{6155439A-06AE-47DF-A08B-D9565E3439EC}" destId="{86B9D304-9CDF-4083-897F-E7E9A29321DA}" srcOrd="1" destOrd="0" parTransId="{50ABC64F-D3F0-44B9-8560-D22AFEFC975A}" sibTransId="{A463AC5F-4B84-4BC0-A877-7A9122A840F3}"/>
    <dgm:cxn modelId="{F2E1E78A-2DAA-4C48-B559-4AFA502AAE96}" type="presOf" srcId="{5E13A3C6-E612-4D09-BB23-03A7809902F6}" destId="{9460B5C4-BE3A-463F-8076-DD5D92447394}" srcOrd="0" destOrd="0" presId="urn:microsoft.com/office/officeart/2005/8/layout/arrow5"/>
    <dgm:cxn modelId="{2598FDC0-93B6-49EB-B2F2-E444283291AC}" srcId="{6155439A-06AE-47DF-A08B-D9565E3439EC}" destId="{5E13A3C6-E612-4D09-BB23-03A7809902F6}" srcOrd="0" destOrd="0" parTransId="{DA2E0CE6-9CCC-400E-B884-6321EFC98AAB}" sibTransId="{85C215BB-1A35-4BC6-A524-490637196B6F}"/>
    <dgm:cxn modelId="{A8A7623A-0FBD-4E10-A973-5B27E1D10EAF}" type="presParOf" srcId="{20C30CDC-12DD-47F8-BD3D-73648B6C0E93}" destId="{9460B5C4-BE3A-463F-8076-DD5D92447394}" srcOrd="0" destOrd="0" presId="urn:microsoft.com/office/officeart/2005/8/layout/arrow5"/>
    <dgm:cxn modelId="{AD99237A-04A1-4B47-9227-C485AB2D6FBA}" type="presParOf" srcId="{20C30CDC-12DD-47F8-BD3D-73648B6C0E93}" destId="{63D0180A-6F85-4BD5-B216-6851965D360D}" srcOrd="1" destOrd="0" presId="urn:microsoft.com/office/officeart/2005/8/layout/arrow5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249DA8-79C3-40E3-A41C-63ED4A3E23A6}">
      <dsp:nvSpPr>
        <dsp:cNvPr id="0" name=""/>
        <dsp:cNvSpPr/>
      </dsp:nvSpPr>
      <dsp:spPr>
        <a:xfrm>
          <a:off x="2746654" y="1180727"/>
          <a:ext cx="2603312" cy="2603312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Avadanlıqlar</a:t>
          </a:r>
          <a:endParaRPr lang="ru-RU" sz="25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46654" y="1180727"/>
        <a:ext cx="2603312" cy="2603312"/>
      </dsp:txXfrm>
    </dsp:sp>
    <dsp:sp modelId="{0F1B1CE6-1564-48FF-B309-39C41276F828}">
      <dsp:nvSpPr>
        <dsp:cNvPr id="0" name=""/>
        <dsp:cNvSpPr/>
      </dsp:nvSpPr>
      <dsp:spPr>
        <a:xfrm>
          <a:off x="3463971" y="80318"/>
          <a:ext cx="1301656" cy="1301656"/>
        </a:xfrm>
        <a:prstGeom prst="ellipse">
          <a:avLst/>
        </a:prstGeom>
        <a:solidFill>
          <a:schemeClr val="accent5">
            <a:alpha val="50000"/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Əsas texnoloji</a:t>
          </a:r>
          <a:endParaRPr lang="ru-RU" sz="18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3971" y="80318"/>
        <a:ext cx="1301656" cy="1301656"/>
      </dsp:txXfrm>
    </dsp:sp>
    <dsp:sp modelId="{F5BF86F4-F748-4D2D-81F8-8B55A5B06B1F}">
      <dsp:nvSpPr>
        <dsp:cNvPr id="0" name=""/>
        <dsp:cNvSpPr/>
      </dsp:nvSpPr>
      <dsp:spPr>
        <a:xfrm>
          <a:off x="4927844" y="1278548"/>
          <a:ext cx="1301656" cy="1301656"/>
        </a:xfrm>
        <a:prstGeom prst="ellipse">
          <a:avLst/>
        </a:prstGeom>
        <a:solidFill>
          <a:schemeClr val="tx2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Avto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nəqliyyat</a:t>
          </a:r>
          <a:endParaRPr lang="ru-RU" sz="16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27844" y="1278548"/>
        <a:ext cx="1301656" cy="1301656"/>
      </dsp:txXfrm>
    </dsp:sp>
    <dsp:sp modelId="{FA7F59AD-B618-4714-B730-50951E75D0B8}">
      <dsp:nvSpPr>
        <dsp:cNvPr id="0" name=""/>
        <dsp:cNvSpPr/>
      </dsp:nvSpPr>
      <dsp:spPr>
        <a:xfrm>
          <a:off x="4402833" y="3124947"/>
          <a:ext cx="1301656" cy="1301656"/>
        </a:xfrm>
        <a:prstGeom prst="ellipse">
          <a:avLst/>
        </a:prstGeom>
        <a:solidFill>
          <a:schemeClr val="accent5">
            <a:alpha val="50000"/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Sənaye  və  təsərrüfat inventarı</a:t>
          </a:r>
          <a:endParaRPr lang="ru-RU" sz="16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02833" y="3124947"/>
        <a:ext cx="1301656" cy="1301656"/>
      </dsp:txXfrm>
    </dsp:sp>
    <dsp:sp modelId="{10A16745-20E7-478C-80C7-D6B783EF70DE}">
      <dsp:nvSpPr>
        <dsp:cNvPr id="0" name=""/>
        <dsp:cNvSpPr/>
      </dsp:nvSpPr>
      <dsp:spPr>
        <a:xfrm>
          <a:off x="2458616" y="3224306"/>
          <a:ext cx="1301656" cy="1301656"/>
        </a:xfrm>
        <a:prstGeom prst="ellipse">
          <a:avLst/>
        </a:prstGeom>
        <a:solidFill>
          <a:schemeClr val="accent5">
            <a:alpha val="50000"/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ofis</a:t>
          </a:r>
          <a:endParaRPr lang="ru-RU" sz="20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58616" y="3224306"/>
        <a:ext cx="1301656" cy="1301656"/>
      </dsp:txXfrm>
    </dsp:sp>
    <dsp:sp modelId="{50CE86D3-3691-45B9-93FB-640D0D8A8E99}">
      <dsp:nvSpPr>
        <dsp:cNvPr id="0" name=""/>
        <dsp:cNvSpPr/>
      </dsp:nvSpPr>
      <dsp:spPr>
        <a:xfrm>
          <a:off x="1882549" y="1180728"/>
          <a:ext cx="1301656" cy="1301656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Köməkçi</a:t>
          </a:r>
          <a:endParaRPr lang="ru-RU" sz="16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82549" y="1180728"/>
        <a:ext cx="1301656" cy="13016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1CB081-1A43-4A93-AB45-9B985499184B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Sənaye  və  ticarət  prosesi  ilə  birbaşa  baglı olan  MA</a:t>
          </a:r>
          <a:endParaRPr lang="ru-RU" sz="26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609322" y="2573"/>
        <a:ext cx="5472684" cy="923459"/>
      </dsp:txXfrm>
    </dsp:sp>
    <dsp:sp modelId="{EE2ED0E6-2EE1-49C2-B67D-6B3C4D0287F0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C6E4C-8EC8-4570-843D-29D8B3449F93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Tikililər  və xüsusi  təyinatlı  qurğular</a:t>
          </a:r>
          <a:endParaRPr lang="ru-RU" sz="26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609322" y="1201692"/>
        <a:ext cx="5472684" cy="923459"/>
      </dsp:txXfrm>
    </dsp:sp>
    <dsp:sp modelId="{00A5FA5B-D747-4937-A0AA-D497E8CD6C9C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solidFill>
          <a:schemeClr val="accent5">
            <a:tint val="50000"/>
            <a:hueOff val="-3560789"/>
            <a:satOff val="15872"/>
            <a:lumOff val="1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AB475F-A069-4CB1-871C-8F8870D25518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Binalarla   bağlı  olan  MA</a:t>
          </a:r>
          <a:endParaRPr lang="ru-RU" sz="26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609322" y="2400811"/>
        <a:ext cx="5472684" cy="923459"/>
      </dsp:txXfrm>
    </dsp:sp>
    <dsp:sp modelId="{D44B4C75-B6D2-49F0-911D-C33741D100AC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solidFill>
          <a:schemeClr val="accent5">
            <a:tint val="50000"/>
            <a:hueOff val="-7121577"/>
            <a:satOff val="31745"/>
            <a:lumOff val="28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FCBDD5-C41C-4B34-985C-6C8A8748F8AB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Nəqliyyat  vasitələrini,mebeli  və  s. özündə  birləşdirən  avadanlıqlar</a:t>
          </a:r>
          <a:endParaRPr lang="ru-RU" sz="26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609322" y="3599929"/>
        <a:ext cx="5472684" cy="923459"/>
      </dsp:txXfrm>
    </dsp:sp>
    <dsp:sp modelId="{5FC073F3-46A7-43E1-9188-DE618E5933FF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003796-1437-4E46-A188-FADE759D8DDC}">
      <dsp:nvSpPr>
        <dsp:cNvPr id="0" name=""/>
        <dsp:cNvSpPr/>
      </dsp:nvSpPr>
      <dsp:spPr>
        <a:xfrm>
          <a:off x="0" y="460650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4BB1B-3A8B-4147-8C0D-BB31381C333D}">
      <dsp:nvSpPr>
        <dsp:cNvPr id="0" name=""/>
        <dsp:cNvSpPr/>
      </dsp:nvSpPr>
      <dsp:spPr>
        <a:xfrm>
          <a:off x="514399" y="172614"/>
          <a:ext cx="5760720" cy="47232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Qiymətləndirmə  obyektinin  xarakteri</a:t>
          </a:r>
          <a:endParaRPr lang="ru-RU" sz="24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4399" y="172614"/>
        <a:ext cx="5760720" cy="472320"/>
      </dsp:txXfrm>
    </dsp:sp>
    <dsp:sp modelId="{451E6937-12FE-45E2-8CC0-D7876943B2AC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CDF46D-E3A5-40DF-B482-7228143BB79E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Eyniləşdirmə  probleminin  olması</a:t>
          </a:r>
          <a:endParaRPr lang="ru-RU" sz="24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854661"/>
        <a:ext cx="5760720" cy="472320"/>
      </dsp:txXfrm>
    </dsp:sp>
    <dsp:sp modelId="{DD3982F5-03EC-4F3A-8B8C-99FF1486DB9C}">
      <dsp:nvSpPr>
        <dsp:cNvPr id="0" name=""/>
        <dsp:cNvSpPr/>
      </dsp:nvSpPr>
      <dsp:spPr>
        <a:xfrm>
          <a:off x="0" y="1828800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03B46-4784-45C8-A23D-125A7D67AA46}">
      <dsp:nvSpPr>
        <dsp:cNvPr id="0" name=""/>
        <dsp:cNvSpPr/>
      </dsp:nvSpPr>
      <dsp:spPr>
        <a:xfrm>
          <a:off x="442390" y="1468760"/>
          <a:ext cx="5760720" cy="47232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Köhnəlmə  amili </a:t>
          </a:r>
          <a:endParaRPr lang="ru-RU" sz="24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2390" y="1468760"/>
        <a:ext cx="5760720" cy="472320"/>
      </dsp:txXfrm>
    </dsp:sp>
    <dsp:sp modelId="{D94EAC11-B8F2-4F5C-9829-B83AAB738025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8E065-39EE-4667-A085-34DD4D1B1158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Qeyri-maddi aktivlərin  dəyərə  təsiri </a:t>
          </a:r>
          <a:endParaRPr lang="ru-RU" sz="24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2306181"/>
        <a:ext cx="5760720" cy="472320"/>
      </dsp:txXfrm>
    </dsp:sp>
    <dsp:sp modelId="{09DB4543-358B-466B-A25F-114A0D86CA8D}">
      <dsp:nvSpPr>
        <dsp:cNvPr id="0" name=""/>
        <dsp:cNvSpPr/>
      </dsp:nvSpPr>
      <dsp:spPr>
        <a:xfrm>
          <a:off x="0" y="3251726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337CC-D698-4296-875E-72615429EE68}">
      <dsp:nvSpPr>
        <dsp:cNvPr id="0" name=""/>
        <dsp:cNvSpPr/>
      </dsp:nvSpPr>
      <dsp:spPr>
        <a:xfrm>
          <a:off x="442390" y="3052936"/>
          <a:ext cx="5760720" cy="472320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Bazarın  məhdud  və  dinamik  olması</a:t>
          </a:r>
          <a:endParaRPr lang="ru-RU" sz="24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2390" y="3052936"/>
        <a:ext cx="5760720" cy="472320"/>
      </dsp:txXfrm>
    </dsp:sp>
    <dsp:sp modelId="{5389156E-1332-4EB3-9893-65F6E8B2C023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428323-9717-41D2-8DB6-5941783C4DD9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Sahəvi  amillər   və  avadanlığın  həyat  tsikli</a:t>
          </a:r>
          <a:endParaRPr lang="ru-RU" sz="20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3757701"/>
        <a:ext cx="5760720" cy="472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60B5C4-BE3A-463F-8076-DD5D92447394}">
      <dsp:nvSpPr>
        <dsp:cNvPr id="0" name=""/>
        <dsp:cNvSpPr/>
      </dsp:nvSpPr>
      <dsp:spPr>
        <a:xfrm rot="16200000">
          <a:off x="702" y="483874"/>
          <a:ext cx="4002285" cy="4081891"/>
        </a:xfrm>
        <a:prstGeom prst="downArrow">
          <a:avLst>
            <a:gd name="adj1" fmla="val 50000"/>
            <a:gd name="adj2" fmla="val 35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700" b="1" kern="1200" dirty="0" smtClean="0">
              <a:latin typeface="Times New Roman" pitchFamily="18" charset="0"/>
              <a:cs typeface="Times New Roman" pitchFamily="18" charset="0"/>
            </a:rPr>
            <a:t>Qiymətləndirmə  obyektlərinin  siyahısının  tərtibi  və  dəqiqləşdirilməsi</a:t>
          </a:r>
          <a:endParaRPr lang="ru-RU" sz="2700" b="1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702" y="483874"/>
        <a:ext cx="4002285" cy="4081891"/>
      </dsp:txXfrm>
    </dsp:sp>
    <dsp:sp modelId="{63D0180A-6F85-4BD5-B216-6851965D360D}">
      <dsp:nvSpPr>
        <dsp:cNvPr id="0" name=""/>
        <dsp:cNvSpPr/>
      </dsp:nvSpPr>
      <dsp:spPr>
        <a:xfrm rot="5400000">
          <a:off x="4227314" y="523677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7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Uçot  və  texniki  sənədlərə  uiğunluğun  yoxlanlması </a:t>
          </a:r>
          <a:endParaRPr lang="ru-RU" sz="27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227314" y="523677"/>
        <a:ext cx="4002285" cy="4002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8559F-267F-464B-8531-B3B3D2A10D1D}" type="datetimeFigureOut">
              <a:rPr lang="ru-RU" smtClean="0"/>
              <a:pPr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z-Latn-A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MÖVZU 1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FF0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z-Latn-A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Azərbaycan </a:t>
            </a:r>
          </a:p>
          <a:p>
            <a:pPr>
              <a:buNone/>
            </a:pPr>
            <a:r>
              <a:rPr lang="az-Latn-A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Qiymətləndiricilə</a:t>
            </a:r>
            <a:r>
              <a:rPr lang="az-Latn-A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az-Latn-A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az-Latn-AZ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az-Latn-AZ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Cəmiyyəti</a:t>
            </a:r>
            <a:endParaRPr lang="az-Latn-A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z-Latn-A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Maşın  </a:t>
            </a:r>
            <a:r>
              <a:rPr lang="az-Latn-A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  avadanlıqlar  qiymətləndirmə  </a:t>
            </a:r>
            <a:endParaRPr lang="az-Latn-AZ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obyekti  </a:t>
            </a:r>
            <a:r>
              <a:rPr lang="az-Latn-A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kimi</a:t>
            </a:r>
            <a:r>
              <a:rPr lang="az-Latn-A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az-Latn-AZ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03 sentyabr  2018-ci  il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 fontScale="90000"/>
          </a:bodyPr>
          <a:lstStyle/>
          <a:p>
            <a:r>
              <a:rPr lang="az-Latn-AZ" sz="3100" b="1" dirty="0" smtClean="0"/>
              <a:t/>
            </a:r>
            <a:br>
              <a:rPr lang="az-Latn-AZ" sz="3100" b="1" dirty="0" smtClean="0"/>
            </a:br>
            <a:r>
              <a:rPr lang="az-Latn-AZ" sz="3100" b="1" dirty="0" smtClean="0"/>
              <a:t/>
            </a:r>
            <a:br>
              <a:rPr lang="az-Latn-AZ" sz="3100" b="1" dirty="0" smtClean="0"/>
            </a:br>
            <a:r>
              <a:rPr lang="az-Latn-AZ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AMQS   7.</a:t>
            </a:r>
            <a:r>
              <a:rPr lang="az-Latn-AZ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1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İstehsal </a:t>
            </a:r>
            <a:r>
              <a:rPr lang="az-Latn-AZ" sz="31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vasitələrinin, maşın və avadanlıqların                              qiymətləndirilməsi</a:t>
            </a:r>
            <a:r>
              <a:rPr lang="ru-RU" dirty="0"/>
              <a:t/>
            </a:r>
            <a:br>
              <a:rPr lang="ru-RU" dirty="0"/>
            </a:br>
            <a:r>
              <a:rPr lang="az-Latn-AZ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z-Latn-A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 Standartda  qarşıya   4  məqsəd  qoyulur</a:t>
            </a:r>
            <a:r>
              <a:rPr lang="az-Latn-AZ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az-Latn-AZ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az-Latn-A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irincisi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istehsal vasitələrinə, maşınlara və avadanlığa aid olan aktivləri eyniləşdirmək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ikincisi, </a:t>
            </a:r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istehsal vasitələrinə, maşınlara və avadanlığa tətbiq edilən dəyər məfhumlarının təriflərini izah etmək; </a:t>
            </a:r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üçüncüsü</a:t>
            </a:r>
            <a:r>
              <a:rPr lang="az-Latn-A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istehsal vasitələrinə, maşınlara və avadanlığın 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qiymətləndirilməsi </a:t>
            </a:r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haqda hesabatlar üçün standartlar hazırlamaq; </a:t>
            </a:r>
            <a:endParaRPr lang="az-Latn-A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dördüncüsü</a:t>
            </a:r>
            <a:r>
              <a:rPr lang="az-Latn-A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2800" dirty="0">
                <a:latin typeface="Times New Roman" pitchFamily="18" charset="0"/>
                <a:cs typeface="Times New Roman" pitchFamily="18" charset="0"/>
              </a:rPr>
              <a:t>istehsal vasitələrinin, maşınların və avadanlıqların qiymətləndirilməsi üçün istifadə edilən standart metodları nəzərdən keçirmək.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19672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PLAN 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az-Latn-AZ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1.1. Maşın  və  avadanlıqların   təsnifləşdirilməsi </a:t>
            </a:r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1.2. Maşın  və  avadanlıqların   ekspertizası  və  </a:t>
            </a:r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eyniləşdirilməsi.</a:t>
            </a:r>
          </a:p>
          <a:p>
            <a:pPr>
              <a:buNone/>
            </a:pPr>
            <a:endParaRPr lang="az-Latn-AZ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1.3.Qiymətləndirmə  </a:t>
            </a:r>
            <a:r>
              <a:rPr lang="az-Latn-AZ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obyektləri  haqqında  ilkin  informasiyanın  hazırlanması</a:t>
            </a:r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1.4. Maşın  və  avadanlıqların   qiymətləndirilməsi  standartları.   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Avadanlıqların  təsnifatı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Maşın  və  avadanlıqların  kateqoriyaları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Maşın  və  avadanlıqlqrın  qiymətləndirilməsinin  spesifik  xüsusiyyətləri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Maşın  və  avadanlıqların  qiymətləndirilməsi  variantları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az-Latn-A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1.Siyahı  üzrə  qiyməyləndirmə;</a:t>
            </a:r>
          </a:p>
          <a:p>
            <a:endParaRPr lang="az-Latn-AZ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2.İlkin  dəyərinə  və  istehsal  prosesindəki  roluna  görə  qiymətləndirmə;</a:t>
            </a:r>
          </a:p>
          <a:p>
            <a:pPr>
              <a:buNone/>
            </a:pPr>
            <a:endParaRPr lang="az-Latn-AZ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3.Təsnifat  və  funksional  oxşarlıq  əlamətnə  görə  qiymətləndirmə;</a:t>
            </a:r>
          </a:p>
          <a:p>
            <a:pPr>
              <a:buNone/>
            </a:pPr>
            <a:endParaRPr lang="az-Latn-AZ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4.Müəyyən  əmlak  kompleksinə  mənsubluğuna  görə  qiymətməndirmə.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Avadanlığın  eyniləşdirilməsi  məlumatlarının  siyahısı </a:t>
            </a:r>
            <a:endParaRPr 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Avadanlığın  adı  və  modeli</a:t>
            </a:r>
          </a:p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Avadanlığın  təsnifat  kodu</a:t>
            </a:r>
          </a:p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Avadanlığın  qabarit  ölçüləri</a:t>
            </a:r>
          </a:p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Avadanlığın konstruksiyasının  kütləsi</a:t>
            </a:r>
          </a:p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Avadanlığın  əsas  texniki  parametrləri</a:t>
            </a:r>
          </a:p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Avadanlığın normativ  xidmət  müddəti</a:t>
            </a:r>
          </a:p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Avadanlığın  və  onun  hissələrinin  təmirinin  mürəkkəblik  dərəcəsi</a:t>
            </a:r>
          </a:p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Avadanlığı  istehsal  edən  müəssisə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Maşın  və  avadanlıqların  eyniləşdirilməsi-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Texniki  ekspertizanın  gedişində   müəyyən  edilən  göstəricilər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az-Latn-AZ" sz="3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Əsas  parametrlərin real  kəmiyyətləri</a:t>
            </a:r>
          </a:p>
          <a:p>
            <a:pPr>
              <a:buFont typeface="Wingdings" pitchFamily="2" charset="2"/>
              <a:buChar char="Ø"/>
            </a:pPr>
            <a:r>
              <a:rPr lang="az-Latn-AZ" sz="3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az-Latn-AZ" sz="3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byektin  ümumi  fiziki  vəziyyəti</a:t>
            </a:r>
          </a:p>
          <a:p>
            <a:pPr>
              <a:buFont typeface="Wingdings" pitchFamily="2" charset="2"/>
              <a:buChar char="Ø"/>
            </a:pPr>
            <a:r>
              <a:rPr lang="az-Latn-AZ" sz="3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Aparılmış  təmirin  növü    və  vaxtı</a:t>
            </a:r>
          </a:p>
          <a:p>
            <a:pPr>
              <a:buFont typeface="Wingdings" pitchFamily="2" charset="2"/>
              <a:buChar char="Ø"/>
            </a:pPr>
            <a:r>
              <a:rPr lang="az-Latn-AZ" sz="3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Dəyişdirilmiş  aqreqat  və  qovşaqlar</a:t>
            </a:r>
          </a:p>
          <a:p>
            <a:pPr>
              <a:buFont typeface="Wingdings" pitchFamily="2" charset="2"/>
              <a:buChar char="Ø"/>
            </a:pPr>
            <a:r>
              <a:rPr lang="az-Latn-AZ" sz="3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Texniki  xidmət  sistemi (çağırış   üzrə,  profilaktik  və  s.)</a:t>
            </a:r>
          </a:p>
          <a:p>
            <a:pPr>
              <a:buFont typeface="Wingdings" pitchFamily="2" charset="2"/>
              <a:buChar char="Ø"/>
            </a:pPr>
            <a:r>
              <a:rPr lang="az-Latn-AZ" sz="3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Obyektin  istismarı  intensivliyi</a:t>
            </a:r>
          </a:p>
          <a:p>
            <a:pPr>
              <a:buFont typeface="Wingdings" pitchFamily="2" charset="2"/>
              <a:buChar char="Ø"/>
            </a:pPr>
            <a:r>
              <a:rPr lang="az-Latn-AZ" sz="3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Müşahidə  yolu  ilə  obyektin  fəaliyyəti   reallıqları </a:t>
            </a:r>
            <a:endParaRPr lang="ru-RU" sz="3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323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MÖVZU 1</vt:lpstr>
      <vt:lpstr>PLAN </vt:lpstr>
      <vt:lpstr>Avadanlıqların  təsnifatı</vt:lpstr>
      <vt:lpstr>Maşın  və  avadanlıqların  kateqoriyaları</vt:lpstr>
      <vt:lpstr>Maşın  və  avadanlıqlqrın  qiymətləndirilməsinin  spesifik  xüsusiyyətləri</vt:lpstr>
      <vt:lpstr>Maşın  və  avadanlıqların  qiymətləndirilməsi  variantları</vt:lpstr>
      <vt:lpstr>Avadanlığın  eyniləşdirilməsi  məlumatlarının  siyahısı </vt:lpstr>
      <vt:lpstr>Maşın  və  avadanlıqların  eyniləşdirilməsi-</vt:lpstr>
      <vt:lpstr>Texniki  ekspertizanın  gedişində   müəyyən  edilən  göstəricilər</vt:lpstr>
      <vt:lpstr>  AMQS   7. İstehsal vasitələrinin, maşın və avadanlıqların                              qiymətləndirilməsi  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2018-09-02T10:56:40Z</dcterms:created>
  <dcterms:modified xsi:type="dcterms:W3CDTF">2018-09-02T14:06:40Z</dcterms:modified>
</cp:coreProperties>
</file>