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5" r:id="rId9"/>
    <p:sldId id="268" r:id="rId10"/>
    <p:sldId id="266" r:id="rId11"/>
    <p:sldId id="267" r:id="rId12"/>
    <p:sldId id="264"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_rels/data4.xml.rels><?xml version="1.0" encoding="UTF-8" standalone="yes"?>
<Relationships xmlns="http://schemas.openxmlformats.org/package/2006/relationships"><Relationship Id="rId1" Type="http://schemas.openxmlformats.org/officeDocument/2006/relationships/image" Target="../media/image3.jpeg"/></Relationships>
</file>

<file path=ppt/diagrams/_rels/data5.xml.rels><?xml version="1.0" encoding="UTF-8" standalone="yes"?>
<Relationships xmlns="http://schemas.openxmlformats.org/package/2006/relationships"><Relationship Id="rId1" Type="http://schemas.openxmlformats.org/officeDocument/2006/relationships/image" Target="../media/image2.jpeg"/></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633D437-1317-4BBD-A33F-C8DCBD5512D5}" type="doc">
      <dgm:prSet loTypeId="urn:microsoft.com/office/officeart/2005/8/layout/pyramid2" loCatId="pyramid" qsTypeId="urn:microsoft.com/office/officeart/2005/8/quickstyle/simple1" qsCatId="simple" csTypeId="urn:microsoft.com/office/officeart/2005/8/colors/colorful3" csCatId="colorful" phldr="1"/>
      <dgm:spPr/>
    </dgm:pt>
    <dgm:pt modelId="{E4AAAE32-A637-4981-BDB1-896471EF3548}">
      <dgm:prSet phldrT="[Текст]" custT="1"/>
      <dgm:spPr/>
      <dgm:t>
        <a:bodyPr/>
        <a:lstStyle/>
        <a:p>
          <a:r>
            <a:rPr lang="az-Latn-AZ" sz="2400" dirty="0" smtClean="0">
              <a:solidFill>
                <a:srgbClr val="FF0000"/>
              </a:solidFill>
              <a:latin typeface="Times New Roman" pitchFamily="18" charset="0"/>
              <a:cs typeface="Times New Roman" pitchFamily="18" charset="0"/>
            </a:rPr>
            <a:t>Daşınmaz  əmlakın qiymətləndirilməsi</a:t>
          </a:r>
          <a:endParaRPr lang="ru-RU" sz="2400" dirty="0">
            <a:solidFill>
              <a:srgbClr val="FF0000"/>
            </a:solidFill>
            <a:latin typeface="Times New Roman" pitchFamily="18" charset="0"/>
            <a:cs typeface="Times New Roman" pitchFamily="18" charset="0"/>
          </a:endParaRPr>
        </a:p>
      </dgm:t>
    </dgm:pt>
    <dgm:pt modelId="{C6B3BD45-F3FC-47EA-BEC5-36B3FAD1B019}" type="parTrans" cxnId="{C1C63A65-FC7A-4575-91DD-A82D306C363D}">
      <dgm:prSet/>
      <dgm:spPr/>
      <dgm:t>
        <a:bodyPr/>
        <a:lstStyle/>
        <a:p>
          <a:endParaRPr lang="ru-RU"/>
        </a:p>
      </dgm:t>
    </dgm:pt>
    <dgm:pt modelId="{EC0F3431-D857-43A7-A5C6-B1754C55B859}" type="sibTrans" cxnId="{C1C63A65-FC7A-4575-91DD-A82D306C363D}">
      <dgm:prSet/>
      <dgm:spPr/>
      <dgm:t>
        <a:bodyPr/>
        <a:lstStyle/>
        <a:p>
          <a:endParaRPr lang="ru-RU"/>
        </a:p>
      </dgm:t>
    </dgm:pt>
    <dgm:pt modelId="{60E8B029-C89C-45CD-9558-008A4F297153}">
      <dgm:prSet phldrT="[Текст]" custT="1"/>
      <dgm:spPr/>
      <dgm:t>
        <a:bodyPr/>
        <a:lstStyle/>
        <a:p>
          <a:r>
            <a:rPr lang="az-Latn-AZ" sz="2000" dirty="0" smtClean="0">
              <a:solidFill>
                <a:srgbClr val="FF0000"/>
              </a:solidFill>
              <a:latin typeface="Times New Roman" pitchFamily="18" charset="0"/>
              <a:cs typeface="Times New Roman" pitchFamily="18" charset="0"/>
            </a:rPr>
            <a:t>Maşın, avadanlıq  və  nəqliyyat  vasitələrinin qiymətləndirilməsi </a:t>
          </a:r>
          <a:endParaRPr lang="ru-RU" sz="2000" dirty="0">
            <a:solidFill>
              <a:srgbClr val="FF0000"/>
            </a:solidFill>
            <a:latin typeface="Times New Roman" pitchFamily="18" charset="0"/>
            <a:cs typeface="Times New Roman" pitchFamily="18" charset="0"/>
          </a:endParaRPr>
        </a:p>
      </dgm:t>
    </dgm:pt>
    <dgm:pt modelId="{EBB40FF6-5ED3-40A0-84BB-318540348EB2}" type="parTrans" cxnId="{E13E9DF7-35AA-4601-8407-FDC631DE695D}">
      <dgm:prSet/>
      <dgm:spPr/>
      <dgm:t>
        <a:bodyPr/>
        <a:lstStyle/>
        <a:p>
          <a:endParaRPr lang="ru-RU"/>
        </a:p>
      </dgm:t>
    </dgm:pt>
    <dgm:pt modelId="{639D6D97-A59C-403E-835B-549ED27E769C}" type="sibTrans" cxnId="{E13E9DF7-35AA-4601-8407-FDC631DE695D}">
      <dgm:prSet/>
      <dgm:spPr/>
      <dgm:t>
        <a:bodyPr/>
        <a:lstStyle/>
        <a:p>
          <a:endParaRPr lang="ru-RU"/>
        </a:p>
      </dgm:t>
    </dgm:pt>
    <dgm:pt modelId="{40C42124-6B9A-4133-BB8E-0A5A5D643C09}">
      <dgm:prSet phldrT="[Текст]" custT="1"/>
      <dgm:spPr/>
      <dgm:t>
        <a:bodyPr/>
        <a:lstStyle/>
        <a:p>
          <a:r>
            <a:rPr lang="az-Latn-AZ" sz="2000" dirty="0" smtClean="0">
              <a:solidFill>
                <a:srgbClr val="FF0000"/>
              </a:solidFill>
              <a:latin typeface="Times New Roman" pitchFamily="18" charset="0"/>
              <a:cs typeface="Times New Roman" pitchFamily="18" charset="0"/>
            </a:rPr>
            <a:t>Qeyri-maddi  aktivlərin  qiymətləndirilməsi</a:t>
          </a:r>
          <a:endParaRPr lang="ru-RU" sz="2000" dirty="0">
            <a:solidFill>
              <a:srgbClr val="FF0000"/>
            </a:solidFill>
            <a:latin typeface="Times New Roman" pitchFamily="18" charset="0"/>
            <a:cs typeface="Times New Roman" pitchFamily="18" charset="0"/>
          </a:endParaRPr>
        </a:p>
      </dgm:t>
    </dgm:pt>
    <dgm:pt modelId="{43EBB2A2-E2BA-4FF0-96C7-E3367A75C3DB}" type="parTrans" cxnId="{63DFDA00-87ED-41E0-88C6-30715921AF3B}">
      <dgm:prSet/>
      <dgm:spPr/>
      <dgm:t>
        <a:bodyPr/>
        <a:lstStyle/>
        <a:p>
          <a:endParaRPr lang="ru-RU"/>
        </a:p>
      </dgm:t>
    </dgm:pt>
    <dgm:pt modelId="{CFC0C9C3-4B26-40BF-9045-5769FFF2E40E}" type="sibTrans" cxnId="{63DFDA00-87ED-41E0-88C6-30715921AF3B}">
      <dgm:prSet/>
      <dgm:spPr/>
      <dgm:t>
        <a:bodyPr/>
        <a:lstStyle/>
        <a:p>
          <a:endParaRPr lang="ru-RU"/>
        </a:p>
      </dgm:t>
    </dgm:pt>
    <dgm:pt modelId="{5D3BE33D-1C6C-4CAB-A5AF-A48D4FC0C2F1}">
      <dgm:prSet/>
      <dgm:spPr/>
      <dgm:t>
        <a:bodyPr/>
        <a:lstStyle/>
        <a:p>
          <a:r>
            <a:rPr lang="az-Latn-AZ" dirty="0" smtClean="0">
              <a:solidFill>
                <a:srgbClr val="FF0000"/>
              </a:solidFill>
              <a:latin typeface="Times New Roman" pitchFamily="18" charset="0"/>
              <a:cs typeface="Times New Roman" pitchFamily="18" charset="0"/>
            </a:rPr>
            <a:t>Biznesin (müəssisənin) qiymətləndirilməsi</a:t>
          </a:r>
          <a:endParaRPr lang="ru-RU" dirty="0">
            <a:solidFill>
              <a:srgbClr val="FF0000"/>
            </a:solidFill>
            <a:latin typeface="Times New Roman" pitchFamily="18" charset="0"/>
            <a:cs typeface="Times New Roman" pitchFamily="18" charset="0"/>
          </a:endParaRPr>
        </a:p>
      </dgm:t>
    </dgm:pt>
    <dgm:pt modelId="{4A000EBA-5309-4F7D-8960-623C27306B5C}" type="parTrans" cxnId="{CDB5258B-2133-4E5D-81A8-EADB9C656B79}">
      <dgm:prSet/>
      <dgm:spPr/>
      <dgm:t>
        <a:bodyPr/>
        <a:lstStyle/>
        <a:p>
          <a:endParaRPr lang="ru-RU"/>
        </a:p>
      </dgm:t>
    </dgm:pt>
    <dgm:pt modelId="{424C4E60-7AE3-4589-B356-5995B1A8D16A}" type="sibTrans" cxnId="{CDB5258B-2133-4E5D-81A8-EADB9C656B79}">
      <dgm:prSet/>
      <dgm:spPr/>
      <dgm:t>
        <a:bodyPr/>
        <a:lstStyle/>
        <a:p>
          <a:endParaRPr lang="ru-RU"/>
        </a:p>
      </dgm:t>
    </dgm:pt>
    <dgm:pt modelId="{966CA172-73C4-488B-9856-6462EA791552}" type="pres">
      <dgm:prSet presAssocID="{0633D437-1317-4BBD-A33F-C8DCBD5512D5}" presName="compositeShape" presStyleCnt="0">
        <dgm:presLayoutVars>
          <dgm:dir/>
          <dgm:resizeHandles/>
        </dgm:presLayoutVars>
      </dgm:prSet>
      <dgm:spPr/>
    </dgm:pt>
    <dgm:pt modelId="{65D37DBF-F8C7-462D-B475-A31BE1D21948}" type="pres">
      <dgm:prSet presAssocID="{0633D437-1317-4BBD-A33F-C8DCBD5512D5}" presName="pyramid" presStyleLbl="node1" presStyleIdx="0" presStyleCnt="1"/>
      <dgm:spPr>
        <a:solidFill>
          <a:srgbClr val="00FF00"/>
        </a:solidFill>
      </dgm:spPr>
    </dgm:pt>
    <dgm:pt modelId="{BE94E646-A839-4FE9-A17D-4F7CA2163AFB}" type="pres">
      <dgm:prSet presAssocID="{0633D437-1317-4BBD-A33F-C8DCBD5512D5}" presName="theList" presStyleCnt="0"/>
      <dgm:spPr/>
    </dgm:pt>
    <dgm:pt modelId="{FE2B046C-F714-4F1F-AB5C-D8769205B8E6}" type="pres">
      <dgm:prSet presAssocID="{E4AAAE32-A637-4981-BDB1-896471EF3548}" presName="aNode" presStyleLbl="fgAcc1" presStyleIdx="0" presStyleCnt="4">
        <dgm:presLayoutVars>
          <dgm:bulletEnabled val="1"/>
        </dgm:presLayoutVars>
      </dgm:prSet>
      <dgm:spPr/>
      <dgm:t>
        <a:bodyPr/>
        <a:lstStyle/>
        <a:p>
          <a:endParaRPr lang="ru-RU"/>
        </a:p>
      </dgm:t>
    </dgm:pt>
    <dgm:pt modelId="{ABA94CC9-F4E3-4E2B-84A5-0C0DE4CA7243}" type="pres">
      <dgm:prSet presAssocID="{E4AAAE32-A637-4981-BDB1-896471EF3548}" presName="aSpace" presStyleCnt="0"/>
      <dgm:spPr/>
    </dgm:pt>
    <dgm:pt modelId="{FAA417E7-85FB-48EC-9BC2-5D41868FECE1}" type="pres">
      <dgm:prSet presAssocID="{60E8B029-C89C-45CD-9558-008A4F297153}" presName="aNode" presStyleLbl="fgAcc1" presStyleIdx="1" presStyleCnt="4">
        <dgm:presLayoutVars>
          <dgm:bulletEnabled val="1"/>
        </dgm:presLayoutVars>
      </dgm:prSet>
      <dgm:spPr/>
      <dgm:t>
        <a:bodyPr/>
        <a:lstStyle/>
        <a:p>
          <a:endParaRPr lang="ru-RU"/>
        </a:p>
      </dgm:t>
    </dgm:pt>
    <dgm:pt modelId="{9440760D-3444-499D-AAD9-A988E1904767}" type="pres">
      <dgm:prSet presAssocID="{60E8B029-C89C-45CD-9558-008A4F297153}" presName="aSpace" presStyleCnt="0"/>
      <dgm:spPr/>
    </dgm:pt>
    <dgm:pt modelId="{26C35030-581F-45EA-A18D-1842693D76A5}" type="pres">
      <dgm:prSet presAssocID="{40C42124-6B9A-4133-BB8E-0A5A5D643C09}" presName="aNode" presStyleLbl="fgAcc1" presStyleIdx="2" presStyleCnt="4">
        <dgm:presLayoutVars>
          <dgm:bulletEnabled val="1"/>
        </dgm:presLayoutVars>
      </dgm:prSet>
      <dgm:spPr/>
      <dgm:t>
        <a:bodyPr/>
        <a:lstStyle/>
        <a:p>
          <a:endParaRPr lang="ru-RU"/>
        </a:p>
      </dgm:t>
    </dgm:pt>
    <dgm:pt modelId="{94919457-7C9E-4F66-B0B8-F8B196E7C6C4}" type="pres">
      <dgm:prSet presAssocID="{40C42124-6B9A-4133-BB8E-0A5A5D643C09}" presName="aSpace" presStyleCnt="0"/>
      <dgm:spPr/>
    </dgm:pt>
    <dgm:pt modelId="{535B3FA1-436D-49AD-AE43-E81446D01DF1}" type="pres">
      <dgm:prSet presAssocID="{5D3BE33D-1C6C-4CAB-A5AF-A48D4FC0C2F1}" presName="aNode" presStyleLbl="fgAcc1" presStyleIdx="3" presStyleCnt="4">
        <dgm:presLayoutVars>
          <dgm:bulletEnabled val="1"/>
        </dgm:presLayoutVars>
      </dgm:prSet>
      <dgm:spPr/>
      <dgm:t>
        <a:bodyPr/>
        <a:lstStyle/>
        <a:p>
          <a:endParaRPr lang="ru-RU"/>
        </a:p>
      </dgm:t>
    </dgm:pt>
    <dgm:pt modelId="{8DA32164-A93C-436E-BF49-561D1524E294}" type="pres">
      <dgm:prSet presAssocID="{5D3BE33D-1C6C-4CAB-A5AF-A48D4FC0C2F1}" presName="aSpace" presStyleCnt="0"/>
      <dgm:spPr/>
    </dgm:pt>
  </dgm:ptLst>
  <dgm:cxnLst>
    <dgm:cxn modelId="{206FCD33-BB46-4C9D-A0E6-EA49EA36CC1D}" type="presOf" srcId="{40C42124-6B9A-4133-BB8E-0A5A5D643C09}" destId="{26C35030-581F-45EA-A18D-1842693D76A5}" srcOrd="0" destOrd="0" presId="urn:microsoft.com/office/officeart/2005/8/layout/pyramid2"/>
    <dgm:cxn modelId="{31B944B0-5FD1-4110-96B5-35C2CBC14092}" type="presOf" srcId="{0633D437-1317-4BBD-A33F-C8DCBD5512D5}" destId="{966CA172-73C4-488B-9856-6462EA791552}" srcOrd="0" destOrd="0" presId="urn:microsoft.com/office/officeart/2005/8/layout/pyramid2"/>
    <dgm:cxn modelId="{C1C63A65-FC7A-4575-91DD-A82D306C363D}" srcId="{0633D437-1317-4BBD-A33F-C8DCBD5512D5}" destId="{E4AAAE32-A637-4981-BDB1-896471EF3548}" srcOrd="0" destOrd="0" parTransId="{C6B3BD45-F3FC-47EA-BEC5-36B3FAD1B019}" sibTransId="{EC0F3431-D857-43A7-A5C6-B1754C55B859}"/>
    <dgm:cxn modelId="{00F209DA-B9E8-466F-87C5-B53F80AC3F97}" type="presOf" srcId="{5D3BE33D-1C6C-4CAB-A5AF-A48D4FC0C2F1}" destId="{535B3FA1-436D-49AD-AE43-E81446D01DF1}" srcOrd="0" destOrd="0" presId="urn:microsoft.com/office/officeart/2005/8/layout/pyramid2"/>
    <dgm:cxn modelId="{63DFDA00-87ED-41E0-88C6-30715921AF3B}" srcId="{0633D437-1317-4BBD-A33F-C8DCBD5512D5}" destId="{40C42124-6B9A-4133-BB8E-0A5A5D643C09}" srcOrd="2" destOrd="0" parTransId="{43EBB2A2-E2BA-4FF0-96C7-E3367A75C3DB}" sibTransId="{CFC0C9C3-4B26-40BF-9045-5769FFF2E40E}"/>
    <dgm:cxn modelId="{CDB5258B-2133-4E5D-81A8-EADB9C656B79}" srcId="{0633D437-1317-4BBD-A33F-C8DCBD5512D5}" destId="{5D3BE33D-1C6C-4CAB-A5AF-A48D4FC0C2F1}" srcOrd="3" destOrd="0" parTransId="{4A000EBA-5309-4F7D-8960-623C27306B5C}" sibTransId="{424C4E60-7AE3-4589-B356-5995B1A8D16A}"/>
    <dgm:cxn modelId="{E13E9DF7-35AA-4601-8407-FDC631DE695D}" srcId="{0633D437-1317-4BBD-A33F-C8DCBD5512D5}" destId="{60E8B029-C89C-45CD-9558-008A4F297153}" srcOrd="1" destOrd="0" parTransId="{EBB40FF6-5ED3-40A0-84BB-318540348EB2}" sibTransId="{639D6D97-A59C-403E-835B-549ED27E769C}"/>
    <dgm:cxn modelId="{DDC01483-3B4F-479A-B749-CAA92CBC2C6A}" type="presOf" srcId="{60E8B029-C89C-45CD-9558-008A4F297153}" destId="{FAA417E7-85FB-48EC-9BC2-5D41868FECE1}" srcOrd="0" destOrd="0" presId="urn:microsoft.com/office/officeart/2005/8/layout/pyramid2"/>
    <dgm:cxn modelId="{AA283B42-A0AD-45A2-AD7B-094D0B4C610D}" type="presOf" srcId="{E4AAAE32-A637-4981-BDB1-896471EF3548}" destId="{FE2B046C-F714-4F1F-AB5C-D8769205B8E6}" srcOrd="0" destOrd="0" presId="urn:microsoft.com/office/officeart/2005/8/layout/pyramid2"/>
    <dgm:cxn modelId="{900E5192-2903-4C23-AA0E-1FBEA7598FF4}" type="presParOf" srcId="{966CA172-73C4-488B-9856-6462EA791552}" destId="{65D37DBF-F8C7-462D-B475-A31BE1D21948}" srcOrd="0" destOrd="0" presId="urn:microsoft.com/office/officeart/2005/8/layout/pyramid2"/>
    <dgm:cxn modelId="{DA5186FF-8CFA-485E-8889-230DAD1CE61D}" type="presParOf" srcId="{966CA172-73C4-488B-9856-6462EA791552}" destId="{BE94E646-A839-4FE9-A17D-4F7CA2163AFB}" srcOrd="1" destOrd="0" presId="urn:microsoft.com/office/officeart/2005/8/layout/pyramid2"/>
    <dgm:cxn modelId="{B602CBAA-C5CD-476D-A876-C234BAD88A2D}" type="presParOf" srcId="{BE94E646-A839-4FE9-A17D-4F7CA2163AFB}" destId="{FE2B046C-F714-4F1F-AB5C-D8769205B8E6}" srcOrd="0" destOrd="0" presId="urn:microsoft.com/office/officeart/2005/8/layout/pyramid2"/>
    <dgm:cxn modelId="{ED3E1717-578D-4210-A972-981A986FA3D7}" type="presParOf" srcId="{BE94E646-A839-4FE9-A17D-4F7CA2163AFB}" destId="{ABA94CC9-F4E3-4E2B-84A5-0C0DE4CA7243}" srcOrd="1" destOrd="0" presId="urn:microsoft.com/office/officeart/2005/8/layout/pyramid2"/>
    <dgm:cxn modelId="{3F6036C3-236E-44FE-87CD-CC5A22DF8F00}" type="presParOf" srcId="{BE94E646-A839-4FE9-A17D-4F7CA2163AFB}" destId="{FAA417E7-85FB-48EC-9BC2-5D41868FECE1}" srcOrd="2" destOrd="0" presId="urn:microsoft.com/office/officeart/2005/8/layout/pyramid2"/>
    <dgm:cxn modelId="{4A305227-1C4A-4BD5-88A3-D1031C7C1C7F}" type="presParOf" srcId="{BE94E646-A839-4FE9-A17D-4F7CA2163AFB}" destId="{9440760D-3444-499D-AAD9-A988E1904767}" srcOrd="3" destOrd="0" presId="urn:microsoft.com/office/officeart/2005/8/layout/pyramid2"/>
    <dgm:cxn modelId="{10C39367-6B72-4864-931F-E0156F9691EC}" type="presParOf" srcId="{BE94E646-A839-4FE9-A17D-4F7CA2163AFB}" destId="{26C35030-581F-45EA-A18D-1842693D76A5}" srcOrd="4" destOrd="0" presId="urn:microsoft.com/office/officeart/2005/8/layout/pyramid2"/>
    <dgm:cxn modelId="{DC72F0C5-6564-4321-BF0B-4FDE34FF740A}" type="presParOf" srcId="{BE94E646-A839-4FE9-A17D-4F7CA2163AFB}" destId="{94919457-7C9E-4F66-B0B8-F8B196E7C6C4}" srcOrd="5" destOrd="0" presId="urn:microsoft.com/office/officeart/2005/8/layout/pyramid2"/>
    <dgm:cxn modelId="{B44FA343-D541-45A3-80F5-D76F22F35E89}" type="presParOf" srcId="{BE94E646-A839-4FE9-A17D-4F7CA2163AFB}" destId="{535B3FA1-436D-49AD-AE43-E81446D01DF1}" srcOrd="6" destOrd="0" presId="urn:microsoft.com/office/officeart/2005/8/layout/pyramid2"/>
    <dgm:cxn modelId="{18BA2B01-0C2B-411F-932E-C43BEE3AC8B9}" type="presParOf" srcId="{BE94E646-A839-4FE9-A17D-4F7CA2163AFB}" destId="{8DA32164-A93C-436E-BF49-561D1524E294}" srcOrd="7"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BC70213-A0B8-486A-8E3D-5DECE353A963}"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ru-RU"/>
        </a:p>
      </dgm:t>
    </dgm:pt>
    <dgm:pt modelId="{1AF8A1FF-A844-4F08-AC0C-7F02C7409B8F}">
      <dgm:prSet phldrT="[Текст]"/>
      <dgm:spPr>
        <a:solidFill>
          <a:srgbClr val="00FF00"/>
        </a:solidFill>
      </dgm:spPr>
      <dgm:t>
        <a:bodyPr/>
        <a:lstStyle/>
        <a:p>
          <a:r>
            <a:rPr lang="en-US" dirty="0" smtClean="0">
              <a:solidFill>
                <a:srgbClr val="FF0000"/>
              </a:solidFill>
            </a:rPr>
            <a:t>I</a:t>
          </a:r>
          <a:endParaRPr lang="ru-RU" dirty="0">
            <a:solidFill>
              <a:srgbClr val="FF0000"/>
            </a:solidFill>
          </a:endParaRPr>
        </a:p>
      </dgm:t>
    </dgm:pt>
    <dgm:pt modelId="{3D1ABE26-97E9-4621-B2D5-372E2D92DEC8}" type="parTrans" cxnId="{CFC23993-E3A1-4DB9-87F4-6E1F51A2EB19}">
      <dgm:prSet/>
      <dgm:spPr/>
      <dgm:t>
        <a:bodyPr/>
        <a:lstStyle/>
        <a:p>
          <a:endParaRPr lang="ru-RU"/>
        </a:p>
      </dgm:t>
    </dgm:pt>
    <dgm:pt modelId="{F9988EDB-2D60-4EE3-9C75-8CB03B751455}" type="sibTrans" cxnId="{CFC23993-E3A1-4DB9-87F4-6E1F51A2EB19}">
      <dgm:prSet/>
      <dgm:spPr/>
      <dgm:t>
        <a:bodyPr/>
        <a:lstStyle/>
        <a:p>
          <a:endParaRPr lang="ru-RU"/>
        </a:p>
      </dgm:t>
    </dgm:pt>
    <dgm:pt modelId="{FE7359FE-BCB8-4869-B75D-DA88714701B8}">
      <dgm:prSet phldrT="[Текст]" custT="1"/>
      <dgm:spPr>
        <a:solidFill>
          <a:srgbClr val="FFFF00">
            <a:alpha val="90000"/>
          </a:srgbClr>
        </a:solidFill>
      </dgm:spPr>
      <dgm:t>
        <a:bodyPr/>
        <a:lstStyle/>
        <a:p>
          <a:r>
            <a:rPr lang="az-Latn-AZ" sz="2800" b="0" dirty="0" smtClean="0">
              <a:solidFill>
                <a:srgbClr val="FF0000"/>
              </a:solidFill>
              <a:latin typeface="Times New Roman" pitchFamily="18" charset="0"/>
              <a:cs typeface="Times New Roman" pitchFamily="18" charset="0"/>
            </a:rPr>
            <a:t>Mülkiyyətçinin  təsəvvürlərinə  əsaslanan  prinsiplər</a:t>
          </a:r>
          <a:endParaRPr lang="ru-RU" sz="2800" b="0" dirty="0">
            <a:solidFill>
              <a:srgbClr val="FF0000"/>
            </a:solidFill>
            <a:latin typeface="Times New Roman" pitchFamily="18" charset="0"/>
            <a:cs typeface="Times New Roman" pitchFamily="18" charset="0"/>
          </a:endParaRPr>
        </a:p>
      </dgm:t>
    </dgm:pt>
    <dgm:pt modelId="{C1E08E08-935D-43A4-A171-7F9B3F1113E3}" type="parTrans" cxnId="{D85A5DD4-CB17-47A5-85E4-64459F34EF15}">
      <dgm:prSet/>
      <dgm:spPr/>
      <dgm:t>
        <a:bodyPr/>
        <a:lstStyle/>
        <a:p>
          <a:endParaRPr lang="ru-RU"/>
        </a:p>
      </dgm:t>
    </dgm:pt>
    <dgm:pt modelId="{EF6B42D0-16F2-491D-9EA9-DEA8A1673DAB}" type="sibTrans" cxnId="{D85A5DD4-CB17-47A5-85E4-64459F34EF15}">
      <dgm:prSet/>
      <dgm:spPr/>
      <dgm:t>
        <a:bodyPr/>
        <a:lstStyle/>
        <a:p>
          <a:endParaRPr lang="ru-RU"/>
        </a:p>
      </dgm:t>
    </dgm:pt>
    <dgm:pt modelId="{0D966419-2F89-407A-A872-57F80A3A9EFD}">
      <dgm:prSet phldrT="[Текст]"/>
      <dgm:spPr>
        <a:solidFill>
          <a:srgbClr val="FF0000"/>
        </a:solidFill>
      </dgm:spPr>
      <dgm:t>
        <a:bodyPr/>
        <a:lstStyle/>
        <a:p>
          <a:r>
            <a:rPr lang="en-US" dirty="0" smtClean="0"/>
            <a:t>II</a:t>
          </a:r>
          <a:endParaRPr lang="ru-RU" dirty="0"/>
        </a:p>
      </dgm:t>
    </dgm:pt>
    <dgm:pt modelId="{B544F676-7805-4305-92DA-DA89A466C501}" type="parTrans" cxnId="{54787CDA-022D-4BBD-A400-1AA7212A8CD0}">
      <dgm:prSet/>
      <dgm:spPr/>
      <dgm:t>
        <a:bodyPr/>
        <a:lstStyle/>
        <a:p>
          <a:endParaRPr lang="ru-RU"/>
        </a:p>
      </dgm:t>
    </dgm:pt>
    <dgm:pt modelId="{1008A986-2788-4F1C-96E8-41DF92F9C71F}" type="sibTrans" cxnId="{54787CDA-022D-4BBD-A400-1AA7212A8CD0}">
      <dgm:prSet/>
      <dgm:spPr/>
      <dgm:t>
        <a:bodyPr/>
        <a:lstStyle/>
        <a:p>
          <a:endParaRPr lang="ru-RU"/>
        </a:p>
      </dgm:t>
    </dgm:pt>
    <dgm:pt modelId="{4205D353-779C-492C-A6C5-E285DC090E29}">
      <dgm:prSet phldrT="[Текст]" custT="1"/>
      <dgm:spPr>
        <a:solidFill>
          <a:srgbClr val="00FF00">
            <a:alpha val="90000"/>
          </a:srgbClr>
        </a:solidFill>
        <a:ln>
          <a:solidFill>
            <a:srgbClr val="92D050">
              <a:alpha val="90000"/>
            </a:srgbClr>
          </a:solidFill>
        </a:ln>
      </dgm:spPr>
      <dgm:t>
        <a:bodyPr/>
        <a:lstStyle/>
        <a:p>
          <a:r>
            <a:rPr lang="az-Latn-AZ" sz="2300" dirty="0" smtClean="0">
              <a:solidFill>
                <a:srgbClr val="FF0000"/>
              </a:solidFill>
              <a:latin typeface="Times New Roman" pitchFamily="18" charset="0"/>
              <a:cs typeface="Times New Roman" pitchFamily="18" charset="0"/>
            </a:rPr>
            <a:t>Obyektin  digər  obyektlərlə  qarşılıqlı  fəaliyyəti  ilə  şərtlənən  prinsiplər</a:t>
          </a:r>
          <a:endParaRPr lang="ru-RU" sz="2300" dirty="0">
            <a:solidFill>
              <a:srgbClr val="FF0000"/>
            </a:solidFill>
            <a:latin typeface="Times New Roman" pitchFamily="18" charset="0"/>
            <a:cs typeface="Times New Roman" pitchFamily="18" charset="0"/>
          </a:endParaRPr>
        </a:p>
      </dgm:t>
    </dgm:pt>
    <dgm:pt modelId="{BC5E772F-C473-4960-8297-D580E1B70EC3}" type="parTrans" cxnId="{86C6A34D-18A7-464E-9E9B-FD59612824D4}">
      <dgm:prSet/>
      <dgm:spPr/>
      <dgm:t>
        <a:bodyPr/>
        <a:lstStyle/>
        <a:p>
          <a:endParaRPr lang="ru-RU"/>
        </a:p>
      </dgm:t>
    </dgm:pt>
    <dgm:pt modelId="{D4ECFB00-47CE-4EF1-9600-B9183EE8F66B}" type="sibTrans" cxnId="{86C6A34D-18A7-464E-9E9B-FD59612824D4}">
      <dgm:prSet/>
      <dgm:spPr/>
      <dgm:t>
        <a:bodyPr/>
        <a:lstStyle/>
        <a:p>
          <a:endParaRPr lang="ru-RU"/>
        </a:p>
      </dgm:t>
    </dgm:pt>
    <dgm:pt modelId="{9476DC9D-E761-4A82-8ABB-B4D37EEEC624}">
      <dgm:prSet phldrT="[Текст]"/>
      <dgm:spPr>
        <a:solidFill>
          <a:srgbClr val="00B0F0"/>
        </a:solidFill>
      </dgm:spPr>
      <dgm:t>
        <a:bodyPr/>
        <a:lstStyle/>
        <a:p>
          <a:r>
            <a:rPr lang="en-US" dirty="0" smtClean="0"/>
            <a:t>III</a:t>
          </a:r>
          <a:endParaRPr lang="ru-RU" dirty="0"/>
        </a:p>
      </dgm:t>
    </dgm:pt>
    <dgm:pt modelId="{1CDEDD75-9370-4702-86A4-BA69154FBB18}" type="parTrans" cxnId="{AFCD58ED-A268-4E06-A6A4-2AC0B3532CE3}">
      <dgm:prSet/>
      <dgm:spPr/>
      <dgm:t>
        <a:bodyPr/>
        <a:lstStyle/>
        <a:p>
          <a:endParaRPr lang="ru-RU"/>
        </a:p>
      </dgm:t>
    </dgm:pt>
    <dgm:pt modelId="{2B59228B-888D-4AE9-8CE3-EFCF8DB40521}" type="sibTrans" cxnId="{AFCD58ED-A268-4E06-A6A4-2AC0B3532CE3}">
      <dgm:prSet/>
      <dgm:spPr/>
      <dgm:t>
        <a:bodyPr/>
        <a:lstStyle/>
        <a:p>
          <a:endParaRPr lang="ru-RU"/>
        </a:p>
      </dgm:t>
    </dgm:pt>
    <dgm:pt modelId="{70BB380A-F801-42F8-9C55-B7FC93E30B99}">
      <dgm:prSet phldrT="[Текст]"/>
      <dgm:spPr>
        <a:solidFill>
          <a:schemeClr val="accent2">
            <a:lumMod val="20000"/>
            <a:lumOff val="80000"/>
            <a:alpha val="90000"/>
          </a:schemeClr>
        </a:solidFill>
      </dgm:spPr>
      <dgm:t>
        <a:bodyPr/>
        <a:lstStyle/>
        <a:p>
          <a:r>
            <a:rPr lang="en-US" dirty="0" err="1" smtClean="0">
              <a:solidFill>
                <a:srgbClr val="FF0000"/>
              </a:solidFill>
              <a:latin typeface="Times New Roman" pitchFamily="18" charset="0"/>
              <a:cs typeface="Times New Roman" pitchFamily="18" charset="0"/>
            </a:rPr>
            <a:t>Bazar</a:t>
          </a:r>
          <a:r>
            <a:rPr lang="en-US" dirty="0" smtClean="0">
              <a:solidFill>
                <a:srgbClr val="FF0000"/>
              </a:solidFill>
              <a:latin typeface="Times New Roman" pitchFamily="18" charset="0"/>
              <a:cs typeface="Times New Roman" pitchFamily="18" charset="0"/>
            </a:rPr>
            <a:t>  m</a:t>
          </a:r>
          <a:r>
            <a:rPr lang="az-Latn-AZ" dirty="0" smtClean="0">
              <a:solidFill>
                <a:srgbClr val="FF0000"/>
              </a:solidFill>
              <a:latin typeface="Times New Roman" pitchFamily="18" charset="0"/>
              <a:cs typeface="Times New Roman" pitchFamily="18" charset="0"/>
            </a:rPr>
            <a:t>ühiti  ilə  bağlı  prinsiplər</a:t>
          </a:r>
          <a:endParaRPr lang="ru-RU" dirty="0">
            <a:solidFill>
              <a:srgbClr val="FF0000"/>
            </a:solidFill>
            <a:latin typeface="Times New Roman" pitchFamily="18" charset="0"/>
            <a:cs typeface="Times New Roman" pitchFamily="18" charset="0"/>
          </a:endParaRPr>
        </a:p>
      </dgm:t>
    </dgm:pt>
    <dgm:pt modelId="{BCA2C566-8539-4474-AE31-421FEC627121}" type="parTrans" cxnId="{81E46B99-1595-476E-9041-0C2E8BAF5158}">
      <dgm:prSet/>
      <dgm:spPr/>
      <dgm:t>
        <a:bodyPr/>
        <a:lstStyle/>
        <a:p>
          <a:endParaRPr lang="ru-RU"/>
        </a:p>
      </dgm:t>
    </dgm:pt>
    <dgm:pt modelId="{9E1D2E60-2B7C-48F8-8A71-3979A3318054}" type="sibTrans" cxnId="{81E46B99-1595-476E-9041-0C2E8BAF5158}">
      <dgm:prSet/>
      <dgm:spPr/>
      <dgm:t>
        <a:bodyPr/>
        <a:lstStyle/>
        <a:p>
          <a:endParaRPr lang="ru-RU"/>
        </a:p>
      </dgm:t>
    </dgm:pt>
    <dgm:pt modelId="{FE73926C-B068-443D-A051-EB572F0CDCF3}" type="pres">
      <dgm:prSet presAssocID="{5BC70213-A0B8-486A-8E3D-5DECE353A963}" presName="Name0" presStyleCnt="0">
        <dgm:presLayoutVars>
          <dgm:dir/>
          <dgm:animLvl val="lvl"/>
          <dgm:resizeHandles val="exact"/>
        </dgm:presLayoutVars>
      </dgm:prSet>
      <dgm:spPr/>
      <dgm:t>
        <a:bodyPr/>
        <a:lstStyle/>
        <a:p>
          <a:endParaRPr lang="ru-RU"/>
        </a:p>
      </dgm:t>
    </dgm:pt>
    <dgm:pt modelId="{403711F5-9257-47FE-A6BE-41B5C12244C1}" type="pres">
      <dgm:prSet presAssocID="{1AF8A1FF-A844-4F08-AC0C-7F02C7409B8F}" presName="linNode" presStyleCnt="0"/>
      <dgm:spPr/>
    </dgm:pt>
    <dgm:pt modelId="{72305BF6-0050-433A-8A55-D149FBFA3A65}" type="pres">
      <dgm:prSet presAssocID="{1AF8A1FF-A844-4F08-AC0C-7F02C7409B8F}" presName="parentText" presStyleLbl="node1" presStyleIdx="0" presStyleCnt="3">
        <dgm:presLayoutVars>
          <dgm:chMax val="1"/>
          <dgm:bulletEnabled val="1"/>
        </dgm:presLayoutVars>
      </dgm:prSet>
      <dgm:spPr/>
      <dgm:t>
        <a:bodyPr/>
        <a:lstStyle/>
        <a:p>
          <a:endParaRPr lang="ru-RU"/>
        </a:p>
      </dgm:t>
    </dgm:pt>
    <dgm:pt modelId="{BB3AF910-2116-4C9B-8104-14A6569D06D5}" type="pres">
      <dgm:prSet presAssocID="{1AF8A1FF-A844-4F08-AC0C-7F02C7409B8F}" presName="descendantText" presStyleLbl="alignAccFollowNode1" presStyleIdx="0" presStyleCnt="3">
        <dgm:presLayoutVars>
          <dgm:bulletEnabled val="1"/>
        </dgm:presLayoutVars>
      </dgm:prSet>
      <dgm:spPr/>
      <dgm:t>
        <a:bodyPr/>
        <a:lstStyle/>
        <a:p>
          <a:endParaRPr lang="ru-RU"/>
        </a:p>
      </dgm:t>
    </dgm:pt>
    <dgm:pt modelId="{98554762-93EC-4E85-BCED-8030F064EEF3}" type="pres">
      <dgm:prSet presAssocID="{F9988EDB-2D60-4EE3-9C75-8CB03B751455}" presName="sp" presStyleCnt="0"/>
      <dgm:spPr/>
    </dgm:pt>
    <dgm:pt modelId="{B0B7000F-E42A-439B-AFC1-74562722A9CE}" type="pres">
      <dgm:prSet presAssocID="{0D966419-2F89-407A-A872-57F80A3A9EFD}" presName="linNode" presStyleCnt="0"/>
      <dgm:spPr/>
    </dgm:pt>
    <dgm:pt modelId="{CE0CE25B-9262-4AEE-9693-13A5F8A672A3}" type="pres">
      <dgm:prSet presAssocID="{0D966419-2F89-407A-A872-57F80A3A9EFD}" presName="parentText" presStyleLbl="node1" presStyleIdx="1" presStyleCnt="3">
        <dgm:presLayoutVars>
          <dgm:chMax val="1"/>
          <dgm:bulletEnabled val="1"/>
        </dgm:presLayoutVars>
      </dgm:prSet>
      <dgm:spPr/>
      <dgm:t>
        <a:bodyPr/>
        <a:lstStyle/>
        <a:p>
          <a:endParaRPr lang="ru-RU"/>
        </a:p>
      </dgm:t>
    </dgm:pt>
    <dgm:pt modelId="{3701E565-0CB5-486D-9A8F-C195293DC491}" type="pres">
      <dgm:prSet presAssocID="{0D966419-2F89-407A-A872-57F80A3A9EFD}" presName="descendantText" presStyleLbl="alignAccFollowNode1" presStyleIdx="1" presStyleCnt="3">
        <dgm:presLayoutVars>
          <dgm:bulletEnabled val="1"/>
        </dgm:presLayoutVars>
      </dgm:prSet>
      <dgm:spPr/>
      <dgm:t>
        <a:bodyPr/>
        <a:lstStyle/>
        <a:p>
          <a:endParaRPr lang="ru-RU"/>
        </a:p>
      </dgm:t>
    </dgm:pt>
    <dgm:pt modelId="{AC2BED80-83DA-4E03-BFBA-BFE11A9DF1A9}" type="pres">
      <dgm:prSet presAssocID="{1008A986-2788-4F1C-96E8-41DF92F9C71F}" presName="sp" presStyleCnt="0"/>
      <dgm:spPr/>
    </dgm:pt>
    <dgm:pt modelId="{1225602F-0DA0-4134-AE6A-BF5E4621AAC9}" type="pres">
      <dgm:prSet presAssocID="{9476DC9D-E761-4A82-8ABB-B4D37EEEC624}" presName="linNode" presStyleCnt="0"/>
      <dgm:spPr/>
    </dgm:pt>
    <dgm:pt modelId="{20A2DCDD-2034-43CC-B08A-7A7BC7C5325D}" type="pres">
      <dgm:prSet presAssocID="{9476DC9D-E761-4A82-8ABB-B4D37EEEC624}" presName="parentText" presStyleLbl="node1" presStyleIdx="2" presStyleCnt="3">
        <dgm:presLayoutVars>
          <dgm:chMax val="1"/>
          <dgm:bulletEnabled val="1"/>
        </dgm:presLayoutVars>
      </dgm:prSet>
      <dgm:spPr/>
      <dgm:t>
        <a:bodyPr/>
        <a:lstStyle/>
        <a:p>
          <a:endParaRPr lang="ru-RU"/>
        </a:p>
      </dgm:t>
    </dgm:pt>
    <dgm:pt modelId="{25E3945B-A97A-469C-99B2-34FF13C76912}" type="pres">
      <dgm:prSet presAssocID="{9476DC9D-E761-4A82-8ABB-B4D37EEEC624}" presName="descendantText" presStyleLbl="alignAccFollowNode1" presStyleIdx="2" presStyleCnt="3">
        <dgm:presLayoutVars>
          <dgm:bulletEnabled val="1"/>
        </dgm:presLayoutVars>
      </dgm:prSet>
      <dgm:spPr/>
      <dgm:t>
        <a:bodyPr/>
        <a:lstStyle/>
        <a:p>
          <a:endParaRPr lang="ru-RU"/>
        </a:p>
      </dgm:t>
    </dgm:pt>
  </dgm:ptLst>
  <dgm:cxnLst>
    <dgm:cxn modelId="{6EC8B137-8E83-4B56-BA05-7AC4322048C5}" type="presOf" srcId="{9476DC9D-E761-4A82-8ABB-B4D37EEEC624}" destId="{20A2DCDD-2034-43CC-B08A-7A7BC7C5325D}" srcOrd="0" destOrd="0" presId="urn:microsoft.com/office/officeart/2005/8/layout/vList5"/>
    <dgm:cxn modelId="{B398B06E-659E-4DCC-920C-27A71524E1EF}" type="presOf" srcId="{4205D353-779C-492C-A6C5-E285DC090E29}" destId="{3701E565-0CB5-486D-9A8F-C195293DC491}" srcOrd="0" destOrd="0" presId="urn:microsoft.com/office/officeart/2005/8/layout/vList5"/>
    <dgm:cxn modelId="{3D7FA0B4-0C2C-4420-8D01-99FBFD904BC3}" type="presOf" srcId="{70BB380A-F801-42F8-9C55-B7FC93E30B99}" destId="{25E3945B-A97A-469C-99B2-34FF13C76912}" srcOrd="0" destOrd="0" presId="urn:microsoft.com/office/officeart/2005/8/layout/vList5"/>
    <dgm:cxn modelId="{CFC23993-E3A1-4DB9-87F4-6E1F51A2EB19}" srcId="{5BC70213-A0B8-486A-8E3D-5DECE353A963}" destId="{1AF8A1FF-A844-4F08-AC0C-7F02C7409B8F}" srcOrd="0" destOrd="0" parTransId="{3D1ABE26-97E9-4621-B2D5-372E2D92DEC8}" sibTransId="{F9988EDB-2D60-4EE3-9C75-8CB03B751455}"/>
    <dgm:cxn modelId="{B779DF16-DD5A-4EA6-BC79-1BA4B063369C}" type="presOf" srcId="{1AF8A1FF-A844-4F08-AC0C-7F02C7409B8F}" destId="{72305BF6-0050-433A-8A55-D149FBFA3A65}" srcOrd="0" destOrd="0" presId="urn:microsoft.com/office/officeart/2005/8/layout/vList5"/>
    <dgm:cxn modelId="{7D8AC27A-73C4-401F-8C26-AB4F1C451A1C}" type="presOf" srcId="{0D966419-2F89-407A-A872-57F80A3A9EFD}" destId="{CE0CE25B-9262-4AEE-9693-13A5F8A672A3}" srcOrd="0" destOrd="0" presId="urn:microsoft.com/office/officeart/2005/8/layout/vList5"/>
    <dgm:cxn modelId="{E3D796D3-1C4A-43B6-B6CF-2242DC3A759F}" type="presOf" srcId="{FE7359FE-BCB8-4869-B75D-DA88714701B8}" destId="{BB3AF910-2116-4C9B-8104-14A6569D06D5}" srcOrd="0" destOrd="0" presId="urn:microsoft.com/office/officeart/2005/8/layout/vList5"/>
    <dgm:cxn modelId="{86C6A34D-18A7-464E-9E9B-FD59612824D4}" srcId="{0D966419-2F89-407A-A872-57F80A3A9EFD}" destId="{4205D353-779C-492C-A6C5-E285DC090E29}" srcOrd="0" destOrd="0" parTransId="{BC5E772F-C473-4960-8297-D580E1B70EC3}" sibTransId="{D4ECFB00-47CE-4EF1-9600-B9183EE8F66B}"/>
    <dgm:cxn modelId="{81E46B99-1595-476E-9041-0C2E8BAF5158}" srcId="{9476DC9D-E761-4A82-8ABB-B4D37EEEC624}" destId="{70BB380A-F801-42F8-9C55-B7FC93E30B99}" srcOrd="0" destOrd="0" parTransId="{BCA2C566-8539-4474-AE31-421FEC627121}" sibTransId="{9E1D2E60-2B7C-48F8-8A71-3979A3318054}"/>
    <dgm:cxn modelId="{D85A5DD4-CB17-47A5-85E4-64459F34EF15}" srcId="{1AF8A1FF-A844-4F08-AC0C-7F02C7409B8F}" destId="{FE7359FE-BCB8-4869-B75D-DA88714701B8}" srcOrd="0" destOrd="0" parTransId="{C1E08E08-935D-43A4-A171-7F9B3F1113E3}" sibTransId="{EF6B42D0-16F2-491D-9EA9-DEA8A1673DAB}"/>
    <dgm:cxn modelId="{2892C34C-9BC4-4DCF-A5BE-41277B4F66B9}" type="presOf" srcId="{5BC70213-A0B8-486A-8E3D-5DECE353A963}" destId="{FE73926C-B068-443D-A051-EB572F0CDCF3}" srcOrd="0" destOrd="0" presId="urn:microsoft.com/office/officeart/2005/8/layout/vList5"/>
    <dgm:cxn modelId="{54787CDA-022D-4BBD-A400-1AA7212A8CD0}" srcId="{5BC70213-A0B8-486A-8E3D-5DECE353A963}" destId="{0D966419-2F89-407A-A872-57F80A3A9EFD}" srcOrd="1" destOrd="0" parTransId="{B544F676-7805-4305-92DA-DA89A466C501}" sibTransId="{1008A986-2788-4F1C-96E8-41DF92F9C71F}"/>
    <dgm:cxn modelId="{AFCD58ED-A268-4E06-A6A4-2AC0B3532CE3}" srcId="{5BC70213-A0B8-486A-8E3D-5DECE353A963}" destId="{9476DC9D-E761-4A82-8ABB-B4D37EEEC624}" srcOrd="2" destOrd="0" parTransId="{1CDEDD75-9370-4702-86A4-BA69154FBB18}" sibTransId="{2B59228B-888D-4AE9-8CE3-EFCF8DB40521}"/>
    <dgm:cxn modelId="{6CE74961-88FE-4CF2-A8C1-277C2D197BE5}" type="presParOf" srcId="{FE73926C-B068-443D-A051-EB572F0CDCF3}" destId="{403711F5-9257-47FE-A6BE-41B5C12244C1}" srcOrd="0" destOrd="0" presId="urn:microsoft.com/office/officeart/2005/8/layout/vList5"/>
    <dgm:cxn modelId="{16E05A67-1498-431F-82D7-E7F5E09AC4D4}" type="presParOf" srcId="{403711F5-9257-47FE-A6BE-41B5C12244C1}" destId="{72305BF6-0050-433A-8A55-D149FBFA3A65}" srcOrd="0" destOrd="0" presId="urn:microsoft.com/office/officeart/2005/8/layout/vList5"/>
    <dgm:cxn modelId="{25CC5F18-6382-4208-BA4F-BADF12BB3A33}" type="presParOf" srcId="{403711F5-9257-47FE-A6BE-41B5C12244C1}" destId="{BB3AF910-2116-4C9B-8104-14A6569D06D5}" srcOrd="1" destOrd="0" presId="urn:microsoft.com/office/officeart/2005/8/layout/vList5"/>
    <dgm:cxn modelId="{9897EC1F-E94A-436D-9E78-DCADB8D4FFE9}" type="presParOf" srcId="{FE73926C-B068-443D-A051-EB572F0CDCF3}" destId="{98554762-93EC-4E85-BCED-8030F064EEF3}" srcOrd="1" destOrd="0" presId="urn:microsoft.com/office/officeart/2005/8/layout/vList5"/>
    <dgm:cxn modelId="{F7542A61-1ED0-4CD4-A600-1E6EB53138EA}" type="presParOf" srcId="{FE73926C-B068-443D-A051-EB572F0CDCF3}" destId="{B0B7000F-E42A-439B-AFC1-74562722A9CE}" srcOrd="2" destOrd="0" presId="urn:microsoft.com/office/officeart/2005/8/layout/vList5"/>
    <dgm:cxn modelId="{7634A3AB-5E1F-48F0-A342-E575967152BA}" type="presParOf" srcId="{B0B7000F-E42A-439B-AFC1-74562722A9CE}" destId="{CE0CE25B-9262-4AEE-9693-13A5F8A672A3}" srcOrd="0" destOrd="0" presId="urn:microsoft.com/office/officeart/2005/8/layout/vList5"/>
    <dgm:cxn modelId="{400F0661-0923-4D12-B32C-504C6C1159AE}" type="presParOf" srcId="{B0B7000F-E42A-439B-AFC1-74562722A9CE}" destId="{3701E565-0CB5-486D-9A8F-C195293DC491}" srcOrd="1" destOrd="0" presId="urn:microsoft.com/office/officeart/2005/8/layout/vList5"/>
    <dgm:cxn modelId="{2C4DD660-2B2F-4EEE-91D9-2195F952D2B8}" type="presParOf" srcId="{FE73926C-B068-443D-A051-EB572F0CDCF3}" destId="{AC2BED80-83DA-4E03-BFBA-BFE11A9DF1A9}" srcOrd="3" destOrd="0" presId="urn:microsoft.com/office/officeart/2005/8/layout/vList5"/>
    <dgm:cxn modelId="{94CB4E9B-6D2A-470A-BD2A-F0DCCE2279E3}" type="presParOf" srcId="{FE73926C-B068-443D-A051-EB572F0CDCF3}" destId="{1225602F-0DA0-4134-AE6A-BF5E4621AAC9}" srcOrd="4" destOrd="0" presId="urn:microsoft.com/office/officeart/2005/8/layout/vList5"/>
    <dgm:cxn modelId="{6B41054E-649E-4394-9A2F-204CD1F75AF7}" type="presParOf" srcId="{1225602F-0DA0-4134-AE6A-BF5E4621AAC9}" destId="{20A2DCDD-2034-43CC-B08A-7A7BC7C5325D}" srcOrd="0" destOrd="0" presId="urn:microsoft.com/office/officeart/2005/8/layout/vList5"/>
    <dgm:cxn modelId="{B29280FB-D68E-4B54-86D7-81BB8F477612}" type="presParOf" srcId="{1225602F-0DA0-4134-AE6A-BF5E4621AAC9}" destId="{25E3945B-A97A-469C-99B2-34FF13C76912}"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7BE18FA-F460-421D-9A94-A271D472996E}" type="doc">
      <dgm:prSet loTypeId="urn:microsoft.com/office/officeart/2005/8/layout/process3" loCatId="process" qsTypeId="urn:microsoft.com/office/officeart/2005/8/quickstyle/simple1" qsCatId="simple" csTypeId="urn:microsoft.com/office/officeart/2005/8/colors/colorful5" csCatId="colorful" phldr="1"/>
      <dgm:spPr/>
      <dgm:t>
        <a:bodyPr/>
        <a:lstStyle/>
        <a:p>
          <a:endParaRPr lang="ru-RU"/>
        </a:p>
      </dgm:t>
    </dgm:pt>
    <dgm:pt modelId="{A5BABDF4-157F-4B54-B68F-C39C2CDE20F1}">
      <dgm:prSet phldrT="[Текст]" phldr="1"/>
      <dgm:spPr/>
      <dgm:t>
        <a:bodyPr/>
        <a:lstStyle/>
        <a:p>
          <a:endParaRPr lang="ru-RU" dirty="0"/>
        </a:p>
      </dgm:t>
    </dgm:pt>
    <dgm:pt modelId="{37BCA306-301E-495F-83AA-1F1A835B57B2}" type="parTrans" cxnId="{1C43C4C8-5942-464B-B0F9-6E7EAF609263}">
      <dgm:prSet/>
      <dgm:spPr/>
      <dgm:t>
        <a:bodyPr/>
        <a:lstStyle/>
        <a:p>
          <a:endParaRPr lang="ru-RU"/>
        </a:p>
      </dgm:t>
    </dgm:pt>
    <dgm:pt modelId="{19BFB8D5-0E52-44D4-A2B5-3564C1F73A1B}" type="sibTrans" cxnId="{1C43C4C8-5942-464B-B0F9-6E7EAF609263}">
      <dgm:prSet/>
      <dgm:spPr/>
      <dgm:t>
        <a:bodyPr/>
        <a:lstStyle/>
        <a:p>
          <a:endParaRPr lang="ru-RU"/>
        </a:p>
      </dgm:t>
    </dgm:pt>
    <dgm:pt modelId="{AA86FA91-1527-4506-A28F-E8491C0D3861}">
      <dgm:prSet phldrT="[Текст]" custT="1"/>
      <dgm:spPr/>
      <dgm:t>
        <a:bodyPr/>
        <a:lstStyle/>
        <a:p>
          <a:r>
            <a:rPr lang="az-Latn-AZ" sz="2400" b="1" dirty="0" smtClean="0">
              <a:solidFill>
                <a:srgbClr val="FF0000"/>
              </a:solidFill>
              <a:latin typeface="Times New Roman" pitchFamily="18" charset="0"/>
              <a:cs typeface="Times New Roman" pitchFamily="18" charset="0"/>
            </a:rPr>
            <a:t>Faydalılıq</a:t>
          </a:r>
          <a:endParaRPr lang="ru-RU" sz="2400" b="1" dirty="0">
            <a:solidFill>
              <a:srgbClr val="FF0000"/>
            </a:solidFill>
            <a:latin typeface="Times New Roman" pitchFamily="18" charset="0"/>
            <a:cs typeface="Times New Roman" pitchFamily="18" charset="0"/>
          </a:endParaRPr>
        </a:p>
      </dgm:t>
    </dgm:pt>
    <dgm:pt modelId="{9EB9C35C-522C-4679-9CF1-A778496D0399}" type="parTrans" cxnId="{ECC31F41-8706-488E-9C5E-121465DC3B62}">
      <dgm:prSet/>
      <dgm:spPr/>
      <dgm:t>
        <a:bodyPr/>
        <a:lstStyle/>
        <a:p>
          <a:endParaRPr lang="ru-RU"/>
        </a:p>
      </dgm:t>
    </dgm:pt>
    <dgm:pt modelId="{4DD513BB-E705-4D9C-B371-3E955FF09A42}" type="sibTrans" cxnId="{ECC31F41-8706-488E-9C5E-121465DC3B62}">
      <dgm:prSet/>
      <dgm:spPr/>
      <dgm:t>
        <a:bodyPr/>
        <a:lstStyle/>
        <a:p>
          <a:endParaRPr lang="ru-RU"/>
        </a:p>
      </dgm:t>
    </dgm:pt>
    <dgm:pt modelId="{5FC3AA71-78A3-495C-B7ED-94E1D7B6D760}">
      <dgm:prSet phldrT="[Текст]" phldr="1"/>
      <dgm:spPr/>
      <dgm:t>
        <a:bodyPr/>
        <a:lstStyle/>
        <a:p>
          <a:endParaRPr lang="ru-RU" dirty="0"/>
        </a:p>
      </dgm:t>
    </dgm:pt>
    <dgm:pt modelId="{534CA672-DEEF-411B-A2AE-284FE443EDF4}" type="parTrans" cxnId="{2DE4639D-5A61-46E0-ACA8-C9EF963E4402}">
      <dgm:prSet/>
      <dgm:spPr/>
      <dgm:t>
        <a:bodyPr/>
        <a:lstStyle/>
        <a:p>
          <a:endParaRPr lang="ru-RU"/>
        </a:p>
      </dgm:t>
    </dgm:pt>
    <dgm:pt modelId="{5450E61C-0153-4617-8845-4A9834091251}" type="sibTrans" cxnId="{2DE4639D-5A61-46E0-ACA8-C9EF963E4402}">
      <dgm:prSet/>
      <dgm:spPr/>
      <dgm:t>
        <a:bodyPr/>
        <a:lstStyle/>
        <a:p>
          <a:endParaRPr lang="ru-RU"/>
        </a:p>
      </dgm:t>
    </dgm:pt>
    <dgm:pt modelId="{3E4F978A-2E7D-41C1-B212-0AFD40E31B73}">
      <dgm:prSet phldrT="[Текст]" custT="1"/>
      <dgm:spPr/>
      <dgm:t>
        <a:bodyPr/>
        <a:lstStyle/>
        <a:p>
          <a:r>
            <a:rPr lang="az-Latn-AZ" sz="2400" b="1" dirty="0" smtClean="0">
              <a:solidFill>
                <a:srgbClr val="FF0000"/>
              </a:solidFill>
              <a:latin typeface="Times New Roman" pitchFamily="18" charset="0"/>
              <a:cs typeface="Times New Roman" pitchFamily="18" charset="0"/>
            </a:rPr>
            <a:t>Əvəzetmə </a:t>
          </a:r>
          <a:endParaRPr lang="ru-RU" sz="2400" b="1" dirty="0">
            <a:solidFill>
              <a:srgbClr val="FF0000"/>
            </a:solidFill>
            <a:latin typeface="Times New Roman" pitchFamily="18" charset="0"/>
            <a:cs typeface="Times New Roman" pitchFamily="18" charset="0"/>
          </a:endParaRPr>
        </a:p>
      </dgm:t>
    </dgm:pt>
    <dgm:pt modelId="{EAD63DA6-D4A0-4896-B91D-A6509B7F6145}" type="parTrans" cxnId="{BF332012-372E-4C20-AEA8-E50EF38DD06C}">
      <dgm:prSet/>
      <dgm:spPr/>
      <dgm:t>
        <a:bodyPr/>
        <a:lstStyle/>
        <a:p>
          <a:endParaRPr lang="ru-RU"/>
        </a:p>
      </dgm:t>
    </dgm:pt>
    <dgm:pt modelId="{306F55F6-D4EB-4A23-93BC-8AC8FAF7CDBA}" type="sibTrans" cxnId="{BF332012-372E-4C20-AEA8-E50EF38DD06C}">
      <dgm:prSet/>
      <dgm:spPr/>
      <dgm:t>
        <a:bodyPr/>
        <a:lstStyle/>
        <a:p>
          <a:endParaRPr lang="ru-RU"/>
        </a:p>
      </dgm:t>
    </dgm:pt>
    <dgm:pt modelId="{4D9CCEFF-AA77-43C8-88DD-9DFB064EC74D}">
      <dgm:prSet phldrT="[Текст]" phldr="1"/>
      <dgm:spPr/>
      <dgm:t>
        <a:bodyPr/>
        <a:lstStyle/>
        <a:p>
          <a:endParaRPr lang="ru-RU" dirty="0"/>
        </a:p>
      </dgm:t>
    </dgm:pt>
    <dgm:pt modelId="{3C6981E5-1D47-467B-840B-194E364BA700}" type="parTrans" cxnId="{7035F8EF-FDAC-4B08-84DD-79346589266D}">
      <dgm:prSet/>
      <dgm:spPr/>
      <dgm:t>
        <a:bodyPr/>
        <a:lstStyle/>
        <a:p>
          <a:endParaRPr lang="ru-RU"/>
        </a:p>
      </dgm:t>
    </dgm:pt>
    <dgm:pt modelId="{C8568662-B92F-43E6-96E3-81B5BC1807A3}" type="sibTrans" cxnId="{7035F8EF-FDAC-4B08-84DD-79346589266D}">
      <dgm:prSet/>
      <dgm:spPr/>
      <dgm:t>
        <a:bodyPr/>
        <a:lstStyle/>
        <a:p>
          <a:endParaRPr lang="ru-RU"/>
        </a:p>
      </dgm:t>
    </dgm:pt>
    <dgm:pt modelId="{B6768A5B-C3A9-4E8A-8B5C-20963A70E859}">
      <dgm:prSet phldrT="[Текст]"/>
      <dgm:spPr/>
      <dgm:t>
        <a:bodyPr/>
        <a:lstStyle/>
        <a:p>
          <a:r>
            <a:rPr lang="az-Latn-AZ" b="1" dirty="0" smtClean="0">
              <a:solidFill>
                <a:srgbClr val="FF0000"/>
              </a:solidFill>
              <a:latin typeface="Times New Roman" pitchFamily="18" charset="0"/>
              <a:cs typeface="Times New Roman" pitchFamily="18" charset="0"/>
            </a:rPr>
            <a:t>Gözləmə </a:t>
          </a:r>
          <a:endParaRPr lang="ru-RU" b="1" dirty="0">
            <a:solidFill>
              <a:srgbClr val="FF0000"/>
            </a:solidFill>
            <a:latin typeface="Times New Roman" pitchFamily="18" charset="0"/>
            <a:cs typeface="Times New Roman" pitchFamily="18" charset="0"/>
          </a:endParaRPr>
        </a:p>
      </dgm:t>
    </dgm:pt>
    <dgm:pt modelId="{74EEF693-FDD1-4DFE-B524-279405266A22}" type="parTrans" cxnId="{09D450F2-CFDC-4C9D-B82B-CE739E1B5E54}">
      <dgm:prSet/>
      <dgm:spPr/>
      <dgm:t>
        <a:bodyPr/>
        <a:lstStyle/>
        <a:p>
          <a:endParaRPr lang="ru-RU"/>
        </a:p>
      </dgm:t>
    </dgm:pt>
    <dgm:pt modelId="{647C518E-B35C-4B11-A54B-1F8218623B1B}" type="sibTrans" cxnId="{09D450F2-CFDC-4C9D-B82B-CE739E1B5E54}">
      <dgm:prSet/>
      <dgm:spPr/>
      <dgm:t>
        <a:bodyPr/>
        <a:lstStyle/>
        <a:p>
          <a:endParaRPr lang="ru-RU"/>
        </a:p>
      </dgm:t>
    </dgm:pt>
    <dgm:pt modelId="{09B34E76-6E83-4DDB-8399-10E1BD467480}" type="pres">
      <dgm:prSet presAssocID="{A7BE18FA-F460-421D-9A94-A271D472996E}" presName="linearFlow" presStyleCnt="0">
        <dgm:presLayoutVars>
          <dgm:dir/>
          <dgm:animLvl val="lvl"/>
          <dgm:resizeHandles val="exact"/>
        </dgm:presLayoutVars>
      </dgm:prSet>
      <dgm:spPr/>
      <dgm:t>
        <a:bodyPr/>
        <a:lstStyle/>
        <a:p>
          <a:endParaRPr lang="ru-RU"/>
        </a:p>
      </dgm:t>
    </dgm:pt>
    <dgm:pt modelId="{9C1B3562-698F-4CB0-A987-6B9428A15BFB}" type="pres">
      <dgm:prSet presAssocID="{A5BABDF4-157F-4B54-B68F-C39C2CDE20F1}" presName="composite" presStyleCnt="0"/>
      <dgm:spPr/>
    </dgm:pt>
    <dgm:pt modelId="{25FC3F23-8007-4F35-ADDD-5D3401229A04}" type="pres">
      <dgm:prSet presAssocID="{A5BABDF4-157F-4B54-B68F-C39C2CDE20F1}" presName="parTx" presStyleLbl="node1" presStyleIdx="0" presStyleCnt="3">
        <dgm:presLayoutVars>
          <dgm:chMax val="0"/>
          <dgm:chPref val="0"/>
          <dgm:bulletEnabled val="1"/>
        </dgm:presLayoutVars>
      </dgm:prSet>
      <dgm:spPr/>
      <dgm:t>
        <a:bodyPr/>
        <a:lstStyle/>
        <a:p>
          <a:endParaRPr lang="ru-RU"/>
        </a:p>
      </dgm:t>
    </dgm:pt>
    <dgm:pt modelId="{63BEEC1E-DD7A-4D02-A469-19FDF3A69691}" type="pres">
      <dgm:prSet presAssocID="{A5BABDF4-157F-4B54-B68F-C39C2CDE20F1}" presName="parSh" presStyleLbl="node1" presStyleIdx="0" presStyleCnt="3"/>
      <dgm:spPr/>
      <dgm:t>
        <a:bodyPr/>
        <a:lstStyle/>
        <a:p>
          <a:endParaRPr lang="ru-RU"/>
        </a:p>
      </dgm:t>
    </dgm:pt>
    <dgm:pt modelId="{8914132C-068B-49BF-8913-C21B7F907C7E}" type="pres">
      <dgm:prSet presAssocID="{A5BABDF4-157F-4B54-B68F-C39C2CDE20F1}" presName="desTx" presStyleLbl="fgAcc1" presStyleIdx="0" presStyleCnt="3" custScaleX="112489">
        <dgm:presLayoutVars>
          <dgm:bulletEnabled val="1"/>
        </dgm:presLayoutVars>
      </dgm:prSet>
      <dgm:spPr/>
      <dgm:t>
        <a:bodyPr/>
        <a:lstStyle/>
        <a:p>
          <a:endParaRPr lang="ru-RU"/>
        </a:p>
      </dgm:t>
    </dgm:pt>
    <dgm:pt modelId="{9343FD75-B1FE-4F19-94D4-8E5D9A6B6E1A}" type="pres">
      <dgm:prSet presAssocID="{19BFB8D5-0E52-44D4-A2B5-3564C1F73A1B}" presName="sibTrans" presStyleLbl="sibTrans2D1" presStyleIdx="0" presStyleCnt="2"/>
      <dgm:spPr/>
      <dgm:t>
        <a:bodyPr/>
        <a:lstStyle/>
        <a:p>
          <a:endParaRPr lang="ru-RU"/>
        </a:p>
      </dgm:t>
    </dgm:pt>
    <dgm:pt modelId="{91E667C1-50B4-4AC0-8054-BE9981FFDC6D}" type="pres">
      <dgm:prSet presAssocID="{19BFB8D5-0E52-44D4-A2B5-3564C1F73A1B}" presName="connTx" presStyleLbl="sibTrans2D1" presStyleIdx="0" presStyleCnt="2"/>
      <dgm:spPr/>
      <dgm:t>
        <a:bodyPr/>
        <a:lstStyle/>
        <a:p>
          <a:endParaRPr lang="ru-RU"/>
        </a:p>
      </dgm:t>
    </dgm:pt>
    <dgm:pt modelId="{37E7C3EE-765C-469A-A8DA-0009969D73DE}" type="pres">
      <dgm:prSet presAssocID="{5FC3AA71-78A3-495C-B7ED-94E1D7B6D760}" presName="composite" presStyleCnt="0"/>
      <dgm:spPr/>
    </dgm:pt>
    <dgm:pt modelId="{8D969227-E2B3-493A-A715-962B0C02D23C}" type="pres">
      <dgm:prSet presAssocID="{5FC3AA71-78A3-495C-B7ED-94E1D7B6D760}" presName="parTx" presStyleLbl="node1" presStyleIdx="0" presStyleCnt="3">
        <dgm:presLayoutVars>
          <dgm:chMax val="0"/>
          <dgm:chPref val="0"/>
          <dgm:bulletEnabled val="1"/>
        </dgm:presLayoutVars>
      </dgm:prSet>
      <dgm:spPr/>
      <dgm:t>
        <a:bodyPr/>
        <a:lstStyle/>
        <a:p>
          <a:endParaRPr lang="ru-RU"/>
        </a:p>
      </dgm:t>
    </dgm:pt>
    <dgm:pt modelId="{E9EA6E35-F8F8-4BF2-A49C-C5C0C134AC01}" type="pres">
      <dgm:prSet presAssocID="{5FC3AA71-78A3-495C-B7ED-94E1D7B6D760}" presName="parSh" presStyleLbl="node1" presStyleIdx="1" presStyleCnt="3"/>
      <dgm:spPr/>
      <dgm:t>
        <a:bodyPr/>
        <a:lstStyle/>
        <a:p>
          <a:endParaRPr lang="ru-RU"/>
        </a:p>
      </dgm:t>
    </dgm:pt>
    <dgm:pt modelId="{407971E3-7917-4D26-AA44-E155E6C73CCC}" type="pres">
      <dgm:prSet presAssocID="{5FC3AA71-78A3-495C-B7ED-94E1D7B6D760}" presName="desTx" presStyleLbl="fgAcc1" presStyleIdx="1" presStyleCnt="3" custScaleX="118809">
        <dgm:presLayoutVars>
          <dgm:bulletEnabled val="1"/>
        </dgm:presLayoutVars>
      </dgm:prSet>
      <dgm:spPr/>
      <dgm:t>
        <a:bodyPr/>
        <a:lstStyle/>
        <a:p>
          <a:endParaRPr lang="ru-RU"/>
        </a:p>
      </dgm:t>
    </dgm:pt>
    <dgm:pt modelId="{C9D03834-F3F2-46CB-B00B-6FB3BD67BB9A}" type="pres">
      <dgm:prSet presAssocID="{5450E61C-0153-4617-8845-4A9834091251}" presName="sibTrans" presStyleLbl="sibTrans2D1" presStyleIdx="1" presStyleCnt="2"/>
      <dgm:spPr/>
      <dgm:t>
        <a:bodyPr/>
        <a:lstStyle/>
        <a:p>
          <a:endParaRPr lang="ru-RU"/>
        </a:p>
      </dgm:t>
    </dgm:pt>
    <dgm:pt modelId="{041BE71B-FC1E-48A0-9A71-8544E1195F0B}" type="pres">
      <dgm:prSet presAssocID="{5450E61C-0153-4617-8845-4A9834091251}" presName="connTx" presStyleLbl="sibTrans2D1" presStyleIdx="1" presStyleCnt="2"/>
      <dgm:spPr/>
      <dgm:t>
        <a:bodyPr/>
        <a:lstStyle/>
        <a:p>
          <a:endParaRPr lang="ru-RU"/>
        </a:p>
      </dgm:t>
    </dgm:pt>
    <dgm:pt modelId="{4F613681-ACA3-4C5E-A75A-2339F3D01F80}" type="pres">
      <dgm:prSet presAssocID="{4D9CCEFF-AA77-43C8-88DD-9DFB064EC74D}" presName="composite" presStyleCnt="0"/>
      <dgm:spPr/>
    </dgm:pt>
    <dgm:pt modelId="{5A7F9502-444E-421E-ABD0-53AC858FC5C7}" type="pres">
      <dgm:prSet presAssocID="{4D9CCEFF-AA77-43C8-88DD-9DFB064EC74D}" presName="parTx" presStyleLbl="node1" presStyleIdx="1" presStyleCnt="3">
        <dgm:presLayoutVars>
          <dgm:chMax val="0"/>
          <dgm:chPref val="0"/>
          <dgm:bulletEnabled val="1"/>
        </dgm:presLayoutVars>
      </dgm:prSet>
      <dgm:spPr/>
      <dgm:t>
        <a:bodyPr/>
        <a:lstStyle/>
        <a:p>
          <a:endParaRPr lang="ru-RU"/>
        </a:p>
      </dgm:t>
    </dgm:pt>
    <dgm:pt modelId="{CFB3EE2C-D475-4B12-8D4D-CDE9087EA866}" type="pres">
      <dgm:prSet presAssocID="{4D9CCEFF-AA77-43C8-88DD-9DFB064EC74D}" presName="parSh" presStyleLbl="node1" presStyleIdx="2" presStyleCnt="3"/>
      <dgm:spPr/>
      <dgm:t>
        <a:bodyPr/>
        <a:lstStyle/>
        <a:p>
          <a:endParaRPr lang="ru-RU"/>
        </a:p>
      </dgm:t>
    </dgm:pt>
    <dgm:pt modelId="{E5FFAFC9-97E9-4654-BE86-727245220D9B}" type="pres">
      <dgm:prSet presAssocID="{4D9CCEFF-AA77-43C8-88DD-9DFB064EC74D}" presName="desTx" presStyleLbl="fgAcc1" presStyleIdx="2" presStyleCnt="3">
        <dgm:presLayoutVars>
          <dgm:bulletEnabled val="1"/>
        </dgm:presLayoutVars>
      </dgm:prSet>
      <dgm:spPr/>
      <dgm:t>
        <a:bodyPr/>
        <a:lstStyle/>
        <a:p>
          <a:endParaRPr lang="ru-RU"/>
        </a:p>
      </dgm:t>
    </dgm:pt>
  </dgm:ptLst>
  <dgm:cxnLst>
    <dgm:cxn modelId="{DC267E37-EF85-4A98-B106-49DA62AA009D}" type="presOf" srcId="{A5BABDF4-157F-4B54-B68F-C39C2CDE20F1}" destId="{63BEEC1E-DD7A-4D02-A469-19FDF3A69691}" srcOrd="1" destOrd="0" presId="urn:microsoft.com/office/officeart/2005/8/layout/process3"/>
    <dgm:cxn modelId="{7035F8EF-FDAC-4B08-84DD-79346589266D}" srcId="{A7BE18FA-F460-421D-9A94-A271D472996E}" destId="{4D9CCEFF-AA77-43C8-88DD-9DFB064EC74D}" srcOrd="2" destOrd="0" parTransId="{3C6981E5-1D47-467B-840B-194E364BA700}" sibTransId="{C8568662-B92F-43E6-96E3-81B5BC1807A3}"/>
    <dgm:cxn modelId="{88066599-F23D-4A88-A970-E2DAC232477E}" type="presOf" srcId="{19BFB8D5-0E52-44D4-A2B5-3564C1F73A1B}" destId="{9343FD75-B1FE-4F19-94D4-8E5D9A6B6E1A}" srcOrd="0" destOrd="0" presId="urn:microsoft.com/office/officeart/2005/8/layout/process3"/>
    <dgm:cxn modelId="{BF332012-372E-4C20-AEA8-E50EF38DD06C}" srcId="{5FC3AA71-78A3-495C-B7ED-94E1D7B6D760}" destId="{3E4F978A-2E7D-41C1-B212-0AFD40E31B73}" srcOrd="0" destOrd="0" parTransId="{EAD63DA6-D4A0-4896-B91D-A6509B7F6145}" sibTransId="{306F55F6-D4EB-4A23-93BC-8AC8FAF7CDBA}"/>
    <dgm:cxn modelId="{C0C5D468-125D-4BEF-BD60-A685670D72A7}" type="presOf" srcId="{3E4F978A-2E7D-41C1-B212-0AFD40E31B73}" destId="{407971E3-7917-4D26-AA44-E155E6C73CCC}" srcOrd="0" destOrd="0" presId="urn:microsoft.com/office/officeart/2005/8/layout/process3"/>
    <dgm:cxn modelId="{DBD18E5C-6857-457C-914A-3F47AB49C1A0}" type="presOf" srcId="{5FC3AA71-78A3-495C-B7ED-94E1D7B6D760}" destId="{E9EA6E35-F8F8-4BF2-A49C-C5C0C134AC01}" srcOrd="1" destOrd="0" presId="urn:microsoft.com/office/officeart/2005/8/layout/process3"/>
    <dgm:cxn modelId="{ECC31F41-8706-488E-9C5E-121465DC3B62}" srcId="{A5BABDF4-157F-4B54-B68F-C39C2CDE20F1}" destId="{AA86FA91-1527-4506-A28F-E8491C0D3861}" srcOrd="0" destOrd="0" parTransId="{9EB9C35C-522C-4679-9CF1-A778496D0399}" sibTransId="{4DD513BB-E705-4D9C-B371-3E955FF09A42}"/>
    <dgm:cxn modelId="{C58AD88A-C485-4B80-8BBA-BCDED2ACF14A}" type="presOf" srcId="{A5BABDF4-157F-4B54-B68F-C39C2CDE20F1}" destId="{25FC3F23-8007-4F35-ADDD-5D3401229A04}" srcOrd="0" destOrd="0" presId="urn:microsoft.com/office/officeart/2005/8/layout/process3"/>
    <dgm:cxn modelId="{D24C2EC2-1BB3-49FE-939C-6FF9CBD8B7C4}" type="presOf" srcId="{B6768A5B-C3A9-4E8A-8B5C-20963A70E859}" destId="{E5FFAFC9-97E9-4654-BE86-727245220D9B}" srcOrd="0" destOrd="0" presId="urn:microsoft.com/office/officeart/2005/8/layout/process3"/>
    <dgm:cxn modelId="{2576B3C6-50A1-44C8-AD9C-2CF22A8015AC}" type="presOf" srcId="{A7BE18FA-F460-421D-9A94-A271D472996E}" destId="{09B34E76-6E83-4DDB-8399-10E1BD467480}" srcOrd="0" destOrd="0" presId="urn:microsoft.com/office/officeart/2005/8/layout/process3"/>
    <dgm:cxn modelId="{FBD52F6F-E5CB-40B7-AE74-F490E68C74D2}" type="presOf" srcId="{5450E61C-0153-4617-8845-4A9834091251}" destId="{C9D03834-F3F2-46CB-B00B-6FB3BD67BB9A}" srcOrd="0" destOrd="0" presId="urn:microsoft.com/office/officeart/2005/8/layout/process3"/>
    <dgm:cxn modelId="{9BDAB33D-B762-4FAC-9354-50DC3EFAA935}" type="presOf" srcId="{4D9CCEFF-AA77-43C8-88DD-9DFB064EC74D}" destId="{CFB3EE2C-D475-4B12-8D4D-CDE9087EA866}" srcOrd="1" destOrd="0" presId="urn:microsoft.com/office/officeart/2005/8/layout/process3"/>
    <dgm:cxn modelId="{8F35FCFF-D037-4708-A591-0C4E7CEE6EA1}" type="presOf" srcId="{19BFB8D5-0E52-44D4-A2B5-3564C1F73A1B}" destId="{91E667C1-50B4-4AC0-8054-BE9981FFDC6D}" srcOrd="1" destOrd="0" presId="urn:microsoft.com/office/officeart/2005/8/layout/process3"/>
    <dgm:cxn modelId="{1C43C4C8-5942-464B-B0F9-6E7EAF609263}" srcId="{A7BE18FA-F460-421D-9A94-A271D472996E}" destId="{A5BABDF4-157F-4B54-B68F-C39C2CDE20F1}" srcOrd="0" destOrd="0" parTransId="{37BCA306-301E-495F-83AA-1F1A835B57B2}" sibTransId="{19BFB8D5-0E52-44D4-A2B5-3564C1F73A1B}"/>
    <dgm:cxn modelId="{C90CF309-0E88-442D-8750-4BD3BCC5E38F}" type="presOf" srcId="{5FC3AA71-78A3-495C-B7ED-94E1D7B6D760}" destId="{8D969227-E2B3-493A-A715-962B0C02D23C}" srcOrd="0" destOrd="0" presId="urn:microsoft.com/office/officeart/2005/8/layout/process3"/>
    <dgm:cxn modelId="{E0F176E8-224F-4199-8424-F00AF53BA3C6}" type="presOf" srcId="{5450E61C-0153-4617-8845-4A9834091251}" destId="{041BE71B-FC1E-48A0-9A71-8544E1195F0B}" srcOrd="1" destOrd="0" presId="urn:microsoft.com/office/officeart/2005/8/layout/process3"/>
    <dgm:cxn modelId="{DA9A27D1-E7A7-4D74-B311-1CF25DD2A3B7}" type="presOf" srcId="{AA86FA91-1527-4506-A28F-E8491C0D3861}" destId="{8914132C-068B-49BF-8913-C21B7F907C7E}" srcOrd="0" destOrd="0" presId="urn:microsoft.com/office/officeart/2005/8/layout/process3"/>
    <dgm:cxn modelId="{2DE4639D-5A61-46E0-ACA8-C9EF963E4402}" srcId="{A7BE18FA-F460-421D-9A94-A271D472996E}" destId="{5FC3AA71-78A3-495C-B7ED-94E1D7B6D760}" srcOrd="1" destOrd="0" parTransId="{534CA672-DEEF-411B-A2AE-284FE443EDF4}" sibTransId="{5450E61C-0153-4617-8845-4A9834091251}"/>
    <dgm:cxn modelId="{09D450F2-CFDC-4C9D-B82B-CE739E1B5E54}" srcId="{4D9CCEFF-AA77-43C8-88DD-9DFB064EC74D}" destId="{B6768A5B-C3A9-4E8A-8B5C-20963A70E859}" srcOrd="0" destOrd="0" parTransId="{74EEF693-FDD1-4DFE-B524-279405266A22}" sibTransId="{647C518E-B35C-4B11-A54B-1F8218623B1B}"/>
    <dgm:cxn modelId="{01CAA684-2B41-4C02-82A5-8531B0256995}" type="presOf" srcId="{4D9CCEFF-AA77-43C8-88DD-9DFB064EC74D}" destId="{5A7F9502-444E-421E-ABD0-53AC858FC5C7}" srcOrd="0" destOrd="0" presId="urn:microsoft.com/office/officeart/2005/8/layout/process3"/>
    <dgm:cxn modelId="{FEE3397F-BA69-45E0-A271-12176787B4B8}" type="presParOf" srcId="{09B34E76-6E83-4DDB-8399-10E1BD467480}" destId="{9C1B3562-698F-4CB0-A987-6B9428A15BFB}" srcOrd="0" destOrd="0" presId="urn:microsoft.com/office/officeart/2005/8/layout/process3"/>
    <dgm:cxn modelId="{D220C17B-7516-4FB4-BFC7-AC2CDCCD637C}" type="presParOf" srcId="{9C1B3562-698F-4CB0-A987-6B9428A15BFB}" destId="{25FC3F23-8007-4F35-ADDD-5D3401229A04}" srcOrd="0" destOrd="0" presId="urn:microsoft.com/office/officeart/2005/8/layout/process3"/>
    <dgm:cxn modelId="{4B2F17CD-1CBF-4341-840C-FB3DDC863749}" type="presParOf" srcId="{9C1B3562-698F-4CB0-A987-6B9428A15BFB}" destId="{63BEEC1E-DD7A-4D02-A469-19FDF3A69691}" srcOrd="1" destOrd="0" presId="urn:microsoft.com/office/officeart/2005/8/layout/process3"/>
    <dgm:cxn modelId="{86CE57EB-BCA2-493B-AA63-92C6124BF8F5}" type="presParOf" srcId="{9C1B3562-698F-4CB0-A987-6B9428A15BFB}" destId="{8914132C-068B-49BF-8913-C21B7F907C7E}" srcOrd="2" destOrd="0" presId="urn:microsoft.com/office/officeart/2005/8/layout/process3"/>
    <dgm:cxn modelId="{65910678-E615-430F-ADB2-1261E3368907}" type="presParOf" srcId="{09B34E76-6E83-4DDB-8399-10E1BD467480}" destId="{9343FD75-B1FE-4F19-94D4-8E5D9A6B6E1A}" srcOrd="1" destOrd="0" presId="urn:microsoft.com/office/officeart/2005/8/layout/process3"/>
    <dgm:cxn modelId="{EE4604A4-C599-471B-8200-41395BDB493A}" type="presParOf" srcId="{9343FD75-B1FE-4F19-94D4-8E5D9A6B6E1A}" destId="{91E667C1-50B4-4AC0-8054-BE9981FFDC6D}" srcOrd="0" destOrd="0" presId="urn:microsoft.com/office/officeart/2005/8/layout/process3"/>
    <dgm:cxn modelId="{FDBA1F03-95A5-42C0-92FA-AB5984C5CB8F}" type="presParOf" srcId="{09B34E76-6E83-4DDB-8399-10E1BD467480}" destId="{37E7C3EE-765C-469A-A8DA-0009969D73DE}" srcOrd="2" destOrd="0" presId="urn:microsoft.com/office/officeart/2005/8/layout/process3"/>
    <dgm:cxn modelId="{3EFDEB0C-98DA-4248-ADE7-027589DADFC3}" type="presParOf" srcId="{37E7C3EE-765C-469A-A8DA-0009969D73DE}" destId="{8D969227-E2B3-493A-A715-962B0C02D23C}" srcOrd="0" destOrd="0" presId="urn:microsoft.com/office/officeart/2005/8/layout/process3"/>
    <dgm:cxn modelId="{59D6EBD2-B6CF-4B35-8F46-8E5B1243C04B}" type="presParOf" srcId="{37E7C3EE-765C-469A-A8DA-0009969D73DE}" destId="{E9EA6E35-F8F8-4BF2-A49C-C5C0C134AC01}" srcOrd="1" destOrd="0" presId="urn:microsoft.com/office/officeart/2005/8/layout/process3"/>
    <dgm:cxn modelId="{2D627DC8-FAD3-4DCC-BF45-C21AC0085676}" type="presParOf" srcId="{37E7C3EE-765C-469A-A8DA-0009969D73DE}" destId="{407971E3-7917-4D26-AA44-E155E6C73CCC}" srcOrd="2" destOrd="0" presId="urn:microsoft.com/office/officeart/2005/8/layout/process3"/>
    <dgm:cxn modelId="{2B78344F-C3B3-4DBE-A03A-6457760C3F17}" type="presParOf" srcId="{09B34E76-6E83-4DDB-8399-10E1BD467480}" destId="{C9D03834-F3F2-46CB-B00B-6FB3BD67BB9A}" srcOrd="3" destOrd="0" presId="urn:microsoft.com/office/officeart/2005/8/layout/process3"/>
    <dgm:cxn modelId="{CEADBB17-F86F-420A-B1E2-2F7AA759D6FA}" type="presParOf" srcId="{C9D03834-F3F2-46CB-B00B-6FB3BD67BB9A}" destId="{041BE71B-FC1E-48A0-9A71-8544E1195F0B}" srcOrd="0" destOrd="0" presId="urn:microsoft.com/office/officeart/2005/8/layout/process3"/>
    <dgm:cxn modelId="{69B7044B-B8BD-44BB-9FDC-EED1A120DEBB}" type="presParOf" srcId="{09B34E76-6E83-4DDB-8399-10E1BD467480}" destId="{4F613681-ACA3-4C5E-A75A-2339F3D01F80}" srcOrd="4" destOrd="0" presId="urn:microsoft.com/office/officeart/2005/8/layout/process3"/>
    <dgm:cxn modelId="{9BB5DEAE-3B9F-47A8-BFFA-BFCACAB086AB}" type="presParOf" srcId="{4F613681-ACA3-4C5E-A75A-2339F3D01F80}" destId="{5A7F9502-444E-421E-ABD0-53AC858FC5C7}" srcOrd="0" destOrd="0" presId="urn:microsoft.com/office/officeart/2005/8/layout/process3"/>
    <dgm:cxn modelId="{B90531AC-F6EE-49B1-92E4-C17E17D89C15}" type="presParOf" srcId="{4F613681-ACA3-4C5E-A75A-2339F3D01F80}" destId="{CFB3EE2C-D475-4B12-8D4D-CDE9087EA866}" srcOrd="1" destOrd="0" presId="urn:microsoft.com/office/officeart/2005/8/layout/process3"/>
    <dgm:cxn modelId="{45F10287-A29F-4AA3-8E81-0CD3E225A52F}" type="presParOf" srcId="{4F613681-ACA3-4C5E-A75A-2339F3D01F80}" destId="{E5FFAFC9-97E9-4654-BE86-727245220D9B}"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7CC77E7-0F0A-4FA2-99D5-256F9AD1B7CB}" type="doc">
      <dgm:prSet loTypeId="urn:microsoft.com/office/officeart/2005/8/layout/arrow6" loCatId="process" qsTypeId="urn:microsoft.com/office/officeart/2005/8/quickstyle/simple1" qsCatId="simple" csTypeId="urn:microsoft.com/office/officeart/2005/8/colors/accent2_1" csCatId="accent2" phldr="1"/>
      <dgm:spPr/>
      <dgm:t>
        <a:bodyPr/>
        <a:lstStyle/>
        <a:p>
          <a:endParaRPr lang="ru-RU"/>
        </a:p>
      </dgm:t>
    </dgm:pt>
    <dgm:pt modelId="{F94AD9D2-BEEB-47D7-86B3-54ED8672D560}">
      <dgm:prSet phldrT="[Текст]" custT="1"/>
      <dgm:spPr/>
      <dgm:t>
        <a:bodyPr/>
        <a:lstStyle/>
        <a:p>
          <a:r>
            <a:rPr lang="az-Latn-AZ" sz="4000" b="1" i="1" dirty="0" smtClean="0">
              <a:solidFill>
                <a:srgbClr val="C00000"/>
              </a:solidFill>
              <a:latin typeface="Times New Roman" pitchFamily="18" charset="0"/>
              <a:cs typeface="Times New Roman" pitchFamily="18" charset="0"/>
            </a:rPr>
            <a:t>İstifadə dəyəri</a:t>
          </a:r>
          <a:endParaRPr lang="ru-RU" sz="4000" b="1" i="1" dirty="0">
            <a:solidFill>
              <a:srgbClr val="C00000"/>
            </a:solidFill>
            <a:latin typeface="Times New Roman" pitchFamily="18" charset="0"/>
            <a:cs typeface="Times New Roman" pitchFamily="18" charset="0"/>
          </a:endParaRPr>
        </a:p>
      </dgm:t>
    </dgm:pt>
    <dgm:pt modelId="{7A04B365-26A1-4EC4-8035-9BAE69605126}" type="parTrans" cxnId="{0DC39F95-887B-449B-8AD4-91348AB3CE00}">
      <dgm:prSet/>
      <dgm:spPr/>
      <dgm:t>
        <a:bodyPr/>
        <a:lstStyle/>
        <a:p>
          <a:endParaRPr lang="ru-RU"/>
        </a:p>
      </dgm:t>
    </dgm:pt>
    <dgm:pt modelId="{5F311CBC-DBB3-44BF-99FA-0F9AB4E28848}" type="sibTrans" cxnId="{0DC39F95-887B-449B-8AD4-91348AB3CE00}">
      <dgm:prSet/>
      <dgm:spPr/>
      <dgm:t>
        <a:bodyPr/>
        <a:lstStyle/>
        <a:p>
          <a:endParaRPr lang="ru-RU"/>
        </a:p>
      </dgm:t>
    </dgm:pt>
    <dgm:pt modelId="{AB6AB41D-24F1-49D6-B04D-7DCB423AD0C0}">
      <dgm:prSet phldrT="[Текст]" custT="1"/>
      <dgm:spPr/>
      <dgm:t>
        <a:bodyPr/>
        <a:lstStyle/>
        <a:p>
          <a:r>
            <a:rPr lang="az-Latn-AZ" sz="4000" b="1" i="1" dirty="0" smtClean="0">
              <a:solidFill>
                <a:srgbClr val="7030A0"/>
              </a:solidFill>
              <a:latin typeface="Times New Roman" pitchFamily="18" charset="0"/>
              <a:cs typeface="Times New Roman" pitchFamily="18" charset="0"/>
            </a:rPr>
            <a:t>Mübadilə  dəyəri</a:t>
          </a:r>
          <a:endParaRPr lang="ru-RU" sz="4000" b="1" i="1" dirty="0">
            <a:solidFill>
              <a:srgbClr val="7030A0"/>
            </a:solidFill>
            <a:latin typeface="Times New Roman" pitchFamily="18" charset="0"/>
            <a:cs typeface="Times New Roman" pitchFamily="18" charset="0"/>
          </a:endParaRPr>
        </a:p>
      </dgm:t>
    </dgm:pt>
    <dgm:pt modelId="{40A5787D-1B18-4210-8680-0AEC0E993DB0}" type="parTrans" cxnId="{AEC685DC-209B-4F23-AF44-C47C1F5B5490}">
      <dgm:prSet/>
      <dgm:spPr/>
      <dgm:t>
        <a:bodyPr/>
        <a:lstStyle/>
        <a:p>
          <a:endParaRPr lang="ru-RU"/>
        </a:p>
      </dgm:t>
    </dgm:pt>
    <dgm:pt modelId="{44C07DC7-FF8E-49A7-A1F0-2A74CA53E626}" type="sibTrans" cxnId="{AEC685DC-209B-4F23-AF44-C47C1F5B5490}">
      <dgm:prSet/>
      <dgm:spPr/>
      <dgm:t>
        <a:bodyPr/>
        <a:lstStyle/>
        <a:p>
          <a:endParaRPr lang="ru-RU"/>
        </a:p>
      </dgm:t>
    </dgm:pt>
    <dgm:pt modelId="{8D8377F5-584F-4910-B561-9211B01DB100}" type="pres">
      <dgm:prSet presAssocID="{47CC77E7-0F0A-4FA2-99D5-256F9AD1B7CB}" presName="compositeShape" presStyleCnt="0">
        <dgm:presLayoutVars>
          <dgm:chMax val="2"/>
          <dgm:dir/>
          <dgm:resizeHandles val="exact"/>
        </dgm:presLayoutVars>
      </dgm:prSet>
      <dgm:spPr/>
      <dgm:t>
        <a:bodyPr/>
        <a:lstStyle/>
        <a:p>
          <a:endParaRPr lang="ru-RU"/>
        </a:p>
      </dgm:t>
    </dgm:pt>
    <dgm:pt modelId="{0AF08266-29EA-41F8-AF7E-FF73FA1BD1DF}" type="pres">
      <dgm:prSet presAssocID="{47CC77E7-0F0A-4FA2-99D5-256F9AD1B7CB}" presName="ribbon" presStyleLbl="node1" presStyleIdx="0" presStyleCnt="1" custLinFactNeighborX="126" custLinFactNeighborY="1811"/>
      <dgm:spPr/>
    </dgm:pt>
    <dgm:pt modelId="{FAD38FB4-6CC5-492D-AB55-F52746CAF6B5}" type="pres">
      <dgm:prSet presAssocID="{47CC77E7-0F0A-4FA2-99D5-256F9AD1B7CB}" presName="leftArrowText" presStyleLbl="node1" presStyleIdx="0" presStyleCnt="1">
        <dgm:presLayoutVars>
          <dgm:chMax val="0"/>
          <dgm:bulletEnabled val="1"/>
        </dgm:presLayoutVars>
      </dgm:prSet>
      <dgm:spPr/>
      <dgm:t>
        <a:bodyPr/>
        <a:lstStyle/>
        <a:p>
          <a:endParaRPr lang="ru-RU"/>
        </a:p>
      </dgm:t>
    </dgm:pt>
    <dgm:pt modelId="{A9C98F08-E024-4306-958F-F1BEB7B8A1DA}" type="pres">
      <dgm:prSet presAssocID="{47CC77E7-0F0A-4FA2-99D5-256F9AD1B7CB}" presName="rightArrowText" presStyleLbl="node1" presStyleIdx="0" presStyleCnt="1">
        <dgm:presLayoutVars>
          <dgm:chMax val="0"/>
          <dgm:bulletEnabled val="1"/>
        </dgm:presLayoutVars>
      </dgm:prSet>
      <dgm:spPr/>
      <dgm:t>
        <a:bodyPr/>
        <a:lstStyle/>
        <a:p>
          <a:endParaRPr lang="ru-RU"/>
        </a:p>
      </dgm:t>
    </dgm:pt>
  </dgm:ptLst>
  <dgm:cxnLst>
    <dgm:cxn modelId="{6AC85218-B6A7-4CAE-90D6-D5FB06BE9E94}" type="presOf" srcId="{F94AD9D2-BEEB-47D7-86B3-54ED8672D560}" destId="{FAD38FB4-6CC5-492D-AB55-F52746CAF6B5}" srcOrd="0" destOrd="0" presId="urn:microsoft.com/office/officeart/2005/8/layout/arrow6"/>
    <dgm:cxn modelId="{0DC39F95-887B-449B-8AD4-91348AB3CE00}" srcId="{47CC77E7-0F0A-4FA2-99D5-256F9AD1B7CB}" destId="{F94AD9D2-BEEB-47D7-86B3-54ED8672D560}" srcOrd="0" destOrd="0" parTransId="{7A04B365-26A1-4EC4-8035-9BAE69605126}" sibTransId="{5F311CBC-DBB3-44BF-99FA-0F9AB4E28848}"/>
    <dgm:cxn modelId="{43494AA1-4F2E-4315-B066-15284F6FE75E}" type="presOf" srcId="{AB6AB41D-24F1-49D6-B04D-7DCB423AD0C0}" destId="{A9C98F08-E024-4306-958F-F1BEB7B8A1DA}" srcOrd="0" destOrd="0" presId="urn:microsoft.com/office/officeart/2005/8/layout/arrow6"/>
    <dgm:cxn modelId="{6031EBA0-A29B-4ADF-AF67-1E89BFC8E8B8}" type="presOf" srcId="{47CC77E7-0F0A-4FA2-99D5-256F9AD1B7CB}" destId="{8D8377F5-584F-4910-B561-9211B01DB100}" srcOrd="0" destOrd="0" presId="urn:microsoft.com/office/officeart/2005/8/layout/arrow6"/>
    <dgm:cxn modelId="{AEC685DC-209B-4F23-AF44-C47C1F5B5490}" srcId="{47CC77E7-0F0A-4FA2-99D5-256F9AD1B7CB}" destId="{AB6AB41D-24F1-49D6-B04D-7DCB423AD0C0}" srcOrd="1" destOrd="0" parTransId="{40A5787D-1B18-4210-8680-0AEC0E993DB0}" sibTransId="{44C07DC7-FF8E-49A7-A1F0-2A74CA53E626}"/>
    <dgm:cxn modelId="{DA5019E4-6116-480D-9882-CB9B502EFB61}" type="presParOf" srcId="{8D8377F5-584F-4910-B561-9211B01DB100}" destId="{0AF08266-29EA-41F8-AF7E-FF73FA1BD1DF}" srcOrd="0" destOrd="0" presId="urn:microsoft.com/office/officeart/2005/8/layout/arrow6"/>
    <dgm:cxn modelId="{300D307C-8453-43FB-9162-924ACCC4040B}" type="presParOf" srcId="{8D8377F5-584F-4910-B561-9211B01DB100}" destId="{FAD38FB4-6CC5-492D-AB55-F52746CAF6B5}" srcOrd="1" destOrd="0" presId="urn:microsoft.com/office/officeart/2005/8/layout/arrow6"/>
    <dgm:cxn modelId="{1706BB87-A729-4F48-9720-8A0A41599E9D}" type="presParOf" srcId="{8D8377F5-584F-4910-B561-9211B01DB100}" destId="{A9C98F08-E024-4306-958F-F1BEB7B8A1DA}" srcOrd="2" destOrd="0" presId="urn:microsoft.com/office/officeart/2005/8/layout/arrow6"/>
  </dgm:cxnLst>
  <dgm:bg>
    <a:blipFill>
      <a:blip xmlns:r="http://schemas.openxmlformats.org/officeDocument/2006/relationships" r:embed="rId1"/>
      <a:tile tx="0" ty="0" sx="100000" sy="100000" flip="none" algn="tl"/>
    </a:blip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2F7E08F-E750-440E-910D-9DEBFC601DA1}" type="doc">
      <dgm:prSet loTypeId="urn:microsoft.com/office/officeart/2005/8/layout/target1" loCatId="relationship" qsTypeId="urn:microsoft.com/office/officeart/2005/8/quickstyle/simple1" qsCatId="simple" csTypeId="urn:microsoft.com/office/officeart/2005/8/colors/colorful5" csCatId="colorful" phldr="1"/>
      <dgm:spPr/>
    </dgm:pt>
    <dgm:pt modelId="{4FFC42E2-A2BB-4FA8-9E76-0C372F8CD02A}">
      <dgm:prSet phldrT="[Текст]"/>
      <dgm:spPr/>
      <dgm:t>
        <a:bodyPr/>
        <a:lstStyle/>
        <a:p>
          <a:r>
            <a:rPr lang="az-Latn-AZ" b="1" dirty="0" smtClean="0">
              <a:solidFill>
                <a:srgbClr val="00B0F0"/>
              </a:solidFill>
              <a:latin typeface="Times New Roman" pitchFamily="18" charset="0"/>
              <a:cs typeface="Times New Roman" pitchFamily="18" charset="0"/>
            </a:rPr>
            <a:t>Ilkin dəyər</a:t>
          </a:r>
          <a:endParaRPr lang="ru-RU" b="1" dirty="0">
            <a:solidFill>
              <a:srgbClr val="00B0F0"/>
            </a:solidFill>
            <a:latin typeface="Times New Roman" pitchFamily="18" charset="0"/>
            <a:cs typeface="Times New Roman" pitchFamily="18" charset="0"/>
          </a:endParaRPr>
        </a:p>
      </dgm:t>
    </dgm:pt>
    <dgm:pt modelId="{C187472B-078B-463E-9BF5-F02DBEA004E1}" type="parTrans" cxnId="{F47139AA-E406-42E9-A1E7-35EB8F4D52F4}">
      <dgm:prSet/>
      <dgm:spPr/>
      <dgm:t>
        <a:bodyPr/>
        <a:lstStyle/>
        <a:p>
          <a:endParaRPr lang="ru-RU"/>
        </a:p>
      </dgm:t>
    </dgm:pt>
    <dgm:pt modelId="{D83FD13E-5E64-490C-A719-FC516E3A99FF}" type="sibTrans" cxnId="{F47139AA-E406-42E9-A1E7-35EB8F4D52F4}">
      <dgm:prSet/>
      <dgm:spPr/>
      <dgm:t>
        <a:bodyPr/>
        <a:lstStyle/>
        <a:p>
          <a:endParaRPr lang="ru-RU"/>
        </a:p>
      </dgm:t>
    </dgm:pt>
    <dgm:pt modelId="{4B309FD5-9104-4F26-95DA-3A10D1E9E012}">
      <dgm:prSet phldrT="[Текст]"/>
      <dgm:spPr/>
      <dgm:t>
        <a:bodyPr/>
        <a:lstStyle/>
        <a:p>
          <a:r>
            <a:rPr lang="az-Latn-AZ" b="1" dirty="0" smtClean="0">
              <a:solidFill>
                <a:srgbClr val="00FF00"/>
              </a:solidFill>
              <a:latin typeface="Times New Roman" pitchFamily="18" charset="0"/>
              <a:cs typeface="Times New Roman" pitchFamily="18" charset="0"/>
            </a:rPr>
            <a:t>Bərpa dəyəri</a:t>
          </a:r>
          <a:endParaRPr lang="ru-RU" b="1" dirty="0">
            <a:solidFill>
              <a:srgbClr val="00FF00"/>
            </a:solidFill>
            <a:latin typeface="Times New Roman" pitchFamily="18" charset="0"/>
            <a:cs typeface="Times New Roman" pitchFamily="18" charset="0"/>
          </a:endParaRPr>
        </a:p>
      </dgm:t>
    </dgm:pt>
    <dgm:pt modelId="{BC93C98C-6BCD-4E85-ADC9-22E2112B92A4}" type="parTrans" cxnId="{08A97BED-47C0-426A-A2BB-966B95BD534C}">
      <dgm:prSet/>
      <dgm:spPr/>
      <dgm:t>
        <a:bodyPr/>
        <a:lstStyle/>
        <a:p>
          <a:endParaRPr lang="ru-RU"/>
        </a:p>
      </dgm:t>
    </dgm:pt>
    <dgm:pt modelId="{378ED938-89BC-44CB-95E8-4ED7013B5E26}" type="sibTrans" cxnId="{08A97BED-47C0-426A-A2BB-966B95BD534C}">
      <dgm:prSet/>
      <dgm:spPr/>
      <dgm:t>
        <a:bodyPr/>
        <a:lstStyle/>
        <a:p>
          <a:endParaRPr lang="ru-RU"/>
        </a:p>
      </dgm:t>
    </dgm:pt>
    <dgm:pt modelId="{10879024-4A81-4244-90C5-0DC63D114A93}">
      <dgm:prSet phldrT="[Текст]"/>
      <dgm:spPr/>
      <dgm:t>
        <a:bodyPr/>
        <a:lstStyle/>
        <a:p>
          <a:r>
            <a:rPr lang="az-Latn-AZ" b="1" dirty="0" smtClean="0">
              <a:solidFill>
                <a:srgbClr val="FF0000"/>
              </a:solidFill>
              <a:latin typeface="Times New Roman" pitchFamily="18" charset="0"/>
              <a:cs typeface="Times New Roman" pitchFamily="18" charset="0"/>
            </a:rPr>
            <a:t>Qalıq  dəyər</a:t>
          </a:r>
          <a:endParaRPr lang="ru-RU" b="1" dirty="0">
            <a:solidFill>
              <a:srgbClr val="FF0000"/>
            </a:solidFill>
            <a:latin typeface="Times New Roman" pitchFamily="18" charset="0"/>
            <a:cs typeface="Times New Roman" pitchFamily="18" charset="0"/>
          </a:endParaRPr>
        </a:p>
      </dgm:t>
    </dgm:pt>
    <dgm:pt modelId="{00566EF3-0CFB-48C2-8D29-7327020A46EC}" type="parTrans" cxnId="{C842A09D-6509-412F-AACD-B6C10B12540F}">
      <dgm:prSet/>
      <dgm:spPr/>
      <dgm:t>
        <a:bodyPr/>
        <a:lstStyle/>
        <a:p>
          <a:endParaRPr lang="ru-RU"/>
        </a:p>
      </dgm:t>
    </dgm:pt>
    <dgm:pt modelId="{07349E9C-8500-48D6-B5BF-7EC4B82FDFFE}" type="sibTrans" cxnId="{C842A09D-6509-412F-AACD-B6C10B12540F}">
      <dgm:prSet/>
      <dgm:spPr/>
      <dgm:t>
        <a:bodyPr/>
        <a:lstStyle/>
        <a:p>
          <a:endParaRPr lang="ru-RU"/>
        </a:p>
      </dgm:t>
    </dgm:pt>
    <dgm:pt modelId="{CB77FC18-2FF3-4B51-B77D-00B5857186A1}" type="pres">
      <dgm:prSet presAssocID="{D2F7E08F-E750-440E-910D-9DEBFC601DA1}" presName="composite" presStyleCnt="0">
        <dgm:presLayoutVars>
          <dgm:chMax val="5"/>
          <dgm:dir/>
          <dgm:resizeHandles val="exact"/>
        </dgm:presLayoutVars>
      </dgm:prSet>
      <dgm:spPr/>
    </dgm:pt>
    <dgm:pt modelId="{C4E311A5-4B28-42CE-8DF4-BF839145BCE2}" type="pres">
      <dgm:prSet presAssocID="{4FFC42E2-A2BB-4FA8-9E76-0C372F8CD02A}" presName="circle1" presStyleLbl="lnNode1" presStyleIdx="0" presStyleCnt="3"/>
      <dgm:spPr/>
    </dgm:pt>
    <dgm:pt modelId="{F8202BB4-48CB-4DB9-A572-81C4D0159DFC}" type="pres">
      <dgm:prSet presAssocID="{4FFC42E2-A2BB-4FA8-9E76-0C372F8CD02A}" presName="text1" presStyleLbl="revTx" presStyleIdx="0" presStyleCnt="3">
        <dgm:presLayoutVars>
          <dgm:bulletEnabled val="1"/>
        </dgm:presLayoutVars>
      </dgm:prSet>
      <dgm:spPr/>
      <dgm:t>
        <a:bodyPr/>
        <a:lstStyle/>
        <a:p>
          <a:endParaRPr lang="ru-RU"/>
        </a:p>
      </dgm:t>
    </dgm:pt>
    <dgm:pt modelId="{943DD9A3-241A-45CC-89AE-2FD0122138FA}" type="pres">
      <dgm:prSet presAssocID="{4FFC42E2-A2BB-4FA8-9E76-0C372F8CD02A}" presName="line1" presStyleLbl="callout" presStyleIdx="0" presStyleCnt="6"/>
      <dgm:spPr/>
    </dgm:pt>
    <dgm:pt modelId="{BAFAA8FA-1F80-4C5D-A15A-655C841CF093}" type="pres">
      <dgm:prSet presAssocID="{4FFC42E2-A2BB-4FA8-9E76-0C372F8CD02A}" presName="d1" presStyleLbl="callout" presStyleIdx="1" presStyleCnt="6"/>
      <dgm:spPr/>
    </dgm:pt>
    <dgm:pt modelId="{B596BD81-B4BB-4D6B-AE81-7677B170F752}" type="pres">
      <dgm:prSet presAssocID="{4B309FD5-9104-4F26-95DA-3A10D1E9E012}" presName="circle2" presStyleLbl="lnNode1" presStyleIdx="1" presStyleCnt="3"/>
      <dgm:spPr>
        <a:solidFill>
          <a:srgbClr val="7030A0"/>
        </a:solidFill>
      </dgm:spPr>
    </dgm:pt>
    <dgm:pt modelId="{A8DEA0C5-E7F6-4832-885E-3A9EA7F118F9}" type="pres">
      <dgm:prSet presAssocID="{4B309FD5-9104-4F26-95DA-3A10D1E9E012}" presName="text2" presStyleLbl="revTx" presStyleIdx="1" presStyleCnt="3">
        <dgm:presLayoutVars>
          <dgm:bulletEnabled val="1"/>
        </dgm:presLayoutVars>
      </dgm:prSet>
      <dgm:spPr/>
      <dgm:t>
        <a:bodyPr/>
        <a:lstStyle/>
        <a:p>
          <a:endParaRPr lang="ru-RU"/>
        </a:p>
      </dgm:t>
    </dgm:pt>
    <dgm:pt modelId="{8D55FFB3-343D-4F5A-8E6A-1516ACFEC115}" type="pres">
      <dgm:prSet presAssocID="{4B309FD5-9104-4F26-95DA-3A10D1E9E012}" presName="line2" presStyleLbl="callout" presStyleIdx="2" presStyleCnt="6"/>
      <dgm:spPr/>
    </dgm:pt>
    <dgm:pt modelId="{F4E9EB0D-BD93-4A30-9E52-124DD5384BD9}" type="pres">
      <dgm:prSet presAssocID="{4B309FD5-9104-4F26-95DA-3A10D1E9E012}" presName="d2" presStyleLbl="callout" presStyleIdx="3" presStyleCnt="6"/>
      <dgm:spPr/>
    </dgm:pt>
    <dgm:pt modelId="{30BF9E89-B58B-4B4B-BA8C-99A7B4C3F8A3}" type="pres">
      <dgm:prSet presAssocID="{10879024-4A81-4244-90C5-0DC63D114A93}" presName="circle3" presStyleLbl="lnNode1" presStyleIdx="2" presStyleCnt="3"/>
      <dgm:spPr>
        <a:solidFill>
          <a:srgbClr val="0070C0"/>
        </a:solidFill>
      </dgm:spPr>
    </dgm:pt>
    <dgm:pt modelId="{19D98485-0244-4638-B064-15101A8F58A1}" type="pres">
      <dgm:prSet presAssocID="{10879024-4A81-4244-90C5-0DC63D114A93}" presName="text3" presStyleLbl="revTx" presStyleIdx="2" presStyleCnt="3">
        <dgm:presLayoutVars>
          <dgm:bulletEnabled val="1"/>
        </dgm:presLayoutVars>
      </dgm:prSet>
      <dgm:spPr/>
      <dgm:t>
        <a:bodyPr/>
        <a:lstStyle/>
        <a:p>
          <a:endParaRPr lang="ru-RU"/>
        </a:p>
      </dgm:t>
    </dgm:pt>
    <dgm:pt modelId="{9A8ACB6A-DE9D-4BE7-A209-54DCDD0BDECF}" type="pres">
      <dgm:prSet presAssocID="{10879024-4A81-4244-90C5-0DC63D114A93}" presName="line3" presStyleLbl="callout" presStyleIdx="4" presStyleCnt="6"/>
      <dgm:spPr/>
    </dgm:pt>
    <dgm:pt modelId="{E9A4B405-5E3B-4BAC-A97C-28CB960938C3}" type="pres">
      <dgm:prSet presAssocID="{10879024-4A81-4244-90C5-0DC63D114A93}" presName="d3" presStyleLbl="callout" presStyleIdx="5" presStyleCnt="6"/>
      <dgm:spPr/>
    </dgm:pt>
  </dgm:ptLst>
  <dgm:cxnLst>
    <dgm:cxn modelId="{08A97BED-47C0-426A-A2BB-966B95BD534C}" srcId="{D2F7E08F-E750-440E-910D-9DEBFC601DA1}" destId="{4B309FD5-9104-4F26-95DA-3A10D1E9E012}" srcOrd="1" destOrd="0" parTransId="{BC93C98C-6BCD-4E85-ADC9-22E2112B92A4}" sibTransId="{378ED938-89BC-44CB-95E8-4ED7013B5E26}"/>
    <dgm:cxn modelId="{D51B4D78-E01A-438F-86D3-B4998022BF24}" type="presOf" srcId="{4FFC42E2-A2BB-4FA8-9E76-0C372F8CD02A}" destId="{F8202BB4-48CB-4DB9-A572-81C4D0159DFC}" srcOrd="0" destOrd="0" presId="urn:microsoft.com/office/officeart/2005/8/layout/target1"/>
    <dgm:cxn modelId="{C842A09D-6509-412F-AACD-B6C10B12540F}" srcId="{D2F7E08F-E750-440E-910D-9DEBFC601DA1}" destId="{10879024-4A81-4244-90C5-0DC63D114A93}" srcOrd="2" destOrd="0" parTransId="{00566EF3-0CFB-48C2-8D29-7327020A46EC}" sibTransId="{07349E9C-8500-48D6-B5BF-7EC4B82FDFFE}"/>
    <dgm:cxn modelId="{F47139AA-E406-42E9-A1E7-35EB8F4D52F4}" srcId="{D2F7E08F-E750-440E-910D-9DEBFC601DA1}" destId="{4FFC42E2-A2BB-4FA8-9E76-0C372F8CD02A}" srcOrd="0" destOrd="0" parTransId="{C187472B-078B-463E-9BF5-F02DBEA004E1}" sibTransId="{D83FD13E-5E64-490C-A719-FC516E3A99FF}"/>
    <dgm:cxn modelId="{DAB05F05-C09E-49A4-AF81-B1690D4DE60A}" type="presOf" srcId="{4B309FD5-9104-4F26-95DA-3A10D1E9E012}" destId="{A8DEA0C5-E7F6-4832-885E-3A9EA7F118F9}" srcOrd="0" destOrd="0" presId="urn:microsoft.com/office/officeart/2005/8/layout/target1"/>
    <dgm:cxn modelId="{46934EEE-58E3-4DBC-B701-7FBEFF0EC5DF}" type="presOf" srcId="{10879024-4A81-4244-90C5-0DC63D114A93}" destId="{19D98485-0244-4638-B064-15101A8F58A1}" srcOrd="0" destOrd="0" presId="urn:microsoft.com/office/officeart/2005/8/layout/target1"/>
    <dgm:cxn modelId="{BD1C1C41-1EB0-4C12-A9DB-D80E0DD3F441}" type="presOf" srcId="{D2F7E08F-E750-440E-910D-9DEBFC601DA1}" destId="{CB77FC18-2FF3-4B51-B77D-00B5857186A1}" srcOrd="0" destOrd="0" presId="urn:microsoft.com/office/officeart/2005/8/layout/target1"/>
    <dgm:cxn modelId="{8556610C-7CFD-4EBD-B4D9-B70A598FCE7E}" type="presParOf" srcId="{CB77FC18-2FF3-4B51-B77D-00B5857186A1}" destId="{C4E311A5-4B28-42CE-8DF4-BF839145BCE2}" srcOrd="0" destOrd="0" presId="urn:microsoft.com/office/officeart/2005/8/layout/target1"/>
    <dgm:cxn modelId="{088E2C27-D895-4559-89FF-C5CDB8AE6B11}" type="presParOf" srcId="{CB77FC18-2FF3-4B51-B77D-00B5857186A1}" destId="{F8202BB4-48CB-4DB9-A572-81C4D0159DFC}" srcOrd="1" destOrd="0" presId="urn:microsoft.com/office/officeart/2005/8/layout/target1"/>
    <dgm:cxn modelId="{B15F2C2F-9B50-4B2D-991A-E00B4BCF9B24}" type="presParOf" srcId="{CB77FC18-2FF3-4B51-B77D-00B5857186A1}" destId="{943DD9A3-241A-45CC-89AE-2FD0122138FA}" srcOrd="2" destOrd="0" presId="urn:microsoft.com/office/officeart/2005/8/layout/target1"/>
    <dgm:cxn modelId="{8EA3B553-B773-47B9-B539-B1CAA0B724EC}" type="presParOf" srcId="{CB77FC18-2FF3-4B51-B77D-00B5857186A1}" destId="{BAFAA8FA-1F80-4C5D-A15A-655C841CF093}" srcOrd="3" destOrd="0" presId="urn:microsoft.com/office/officeart/2005/8/layout/target1"/>
    <dgm:cxn modelId="{4A67458C-40C0-4A17-BAF5-D4142D3FDD8C}" type="presParOf" srcId="{CB77FC18-2FF3-4B51-B77D-00B5857186A1}" destId="{B596BD81-B4BB-4D6B-AE81-7677B170F752}" srcOrd="4" destOrd="0" presId="urn:microsoft.com/office/officeart/2005/8/layout/target1"/>
    <dgm:cxn modelId="{F81ED628-5BA7-49BA-A176-0BBAB8255B50}" type="presParOf" srcId="{CB77FC18-2FF3-4B51-B77D-00B5857186A1}" destId="{A8DEA0C5-E7F6-4832-885E-3A9EA7F118F9}" srcOrd="5" destOrd="0" presId="urn:microsoft.com/office/officeart/2005/8/layout/target1"/>
    <dgm:cxn modelId="{E0C1B640-3A20-45E7-85F2-EFAB8D8EC075}" type="presParOf" srcId="{CB77FC18-2FF3-4B51-B77D-00B5857186A1}" destId="{8D55FFB3-343D-4F5A-8E6A-1516ACFEC115}" srcOrd="6" destOrd="0" presId="urn:microsoft.com/office/officeart/2005/8/layout/target1"/>
    <dgm:cxn modelId="{A99EE251-6A60-43A2-89CE-053AB344ACC6}" type="presParOf" srcId="{CB77FC18-2FF3-4B51-B77D-00B5857186A1}" destId="{F4E9EB0D-BD93-4A30-9E52-124DD5384BD9}" srcOrd="7" destOrd="0" presId="urn:microsoft.com/office/officeart/2005/8/layout/target1"/>
    <dgm:cxn modelId="{1A23E139-1DE9-4366-BD0F-4FD3D3F99784}" type="presParOf" srcId="{CB77FC18-2FF3-4B51-B77D-00B5857186A1}" destId="{30BF9E89-B58B-4B4B-BA8C-99A7B4C3F8A3}" srcOrd="8" destOrd="0" presId="urn:microsoft.com/office/officeart/2005/8/layout/target1"/>
    <dgm:cxn modelId="{5E1687F6-693F-42F5-A3FA-E34A8E7CC169}" type="presParOf" srcId="{CB77FC18-2FF3-4B51-B77D-00B5857186A1}" destId="{19D98485-0244-4638-B064-15101A8F58A1}" srcOrd="9" destOrd="0" presId="urn:microsoft.com/office/officeart/2005/8/layout/target1"/>
    <dgm:cxn modelId="{D3E2DE8F-DCD9-4433-BAC0-E63EBFEC173E}" type="presParOf" srcId="{CB77FC18-2FF3-4B51-B77D-00B5857186A1}" destId="{9A8ACB6A-DE9D-4BE7-A209-54DCDD0BDECF}" srcOrd="10" destOrd="0" presId="urn:microsoft.com/office/officeart/2005/8/layout/target1"/>
    <dgm:cxn modelId="{6B456F5B-FF8C-49EB-8666-09F74252E02A}" type="presParOf" srcId="{CB77FC18-2FF3-4B51-B77D-00B5857186A1}" destId="{E9A4B405-5E3B-4BAC-A97C-28CB960938C3}" srcOrd="11" destOrd="0" presId="urn:microsoft.com/office/officeart/2005/8/layout/target1"/>
  </dgm:cxnLst>
  <dgm:bg>
    <a:blipFill>
      <a:blip xmlns:r="http://schemas.openxmlformats.org/officeDocument/2006/relationships" r:embed="rId1"/>
      <a:tile tx="0" ty="0" sx="100000" sy="100000" flip="none" algn="tl"/>
    </a:blip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0F191BD-2627-422D-8AA2-A86B06FF6B12}" type="doc">
      <dgm:prSet loTypeId="urn:microsoft.com/office/officeart/2005/8/layout/vList3#1" loCatId="list" qsTypeId="urn:microsoft.com/office/officeart/2005/8/quickstyle/simple1" qsCatId="simple" csTypeId="urn:microsoft.com/office/officeart/2005/8/colors/colorful5" csCatId="colorful" phldr="1"/>
      <dgm:spPr/>
    </dgm:pt>
    <dgm:pt modelId="{2CF890CF-AEFC-4929-8F8B-CC3490EAFF40}">
      <dgm:prSet phldrT="[Текст]" custT="1"/>
      <dgm:spPr>
        <a:solidFill>
          <a:srgbClr val="FFFF00"/>
        </a:solidFill>
      </dgm:spPr>
      <dgm:t>
        <a:bodyPr/>
        <a:lstStyle/>
        <a:p>
          <a:r>
            <a:rPr lang="az-Latn-AZ" sz="2000" dirty="0" smtClean="0">
              <a:solidFill>
                <a:srgbClr val="FF0000"/>
              </a:solidFill>
              <a:latin typeface="Times New Roman" pitchFamily="18" charset="0"/>
              <a:cs typeface="Times New Roman" pitchFamily="18" charset="0"/>
            </a:rPr>
            <a:t>Müəssisənin  aktivlərinin  yenidən  qiymətləndirilməsi</a:t>
          </a:r>
          <a:endParaRPr lang="ru-RU" sz="2000" dirty="0">
            <a:solidFill>
              <a:srgbClr val="FF0000"/>
            </a:solidFill>
            <a:latin typeface="Times New Roman" pitchFamily="18" charset="0"/>
            <a:cs typeface="Times New Roman" pitchFamily="18" charset="0"/>
          </a:endParaRPr>
        </a:p>
      </dgm:t>
    </dgm:pt>
    <dgm:pt modelId="{51F17CD2-0AE0-4B05-8FFA-A75E2CF552F2}" type="parTrans" cxnId="{16042290-9892-4E0D-B41B-8FAD5F88C149}">
      <dgm:prSet/>
      <dgm:spPr/>
      <dgm:t>
        <a:bodyPr/>
        <a:lstStyle/>
        <a:p>
          <a:endParaRPr lang="ru-RU"/>
        </a:p>
      </dgm:t>
    </dgm:pt>
    <dgm:pt modelId="{04D4EB21-C5FA-4913-AD22-D55FD7F5E615}" type="sibTrans" cxnId="{16042290-9892-4E0D-B41B-8FAD5F88C149}">
      <dgm:prSet/>
      <dgm:spPr/>
      <dgm:t>
        <a:bodyPr/>
        <a:lstStyle/>
        <a:p>
          <a:endParaRPr lang="ru-RU"/>
        </a:p>
      </dgm:t>
    </dgm:pt>
    <dgm:pt modelId="{8911737B-57D0-4D17-9505-FDE7D7AD1006}">
      <dgm:prSet phldrT="[Текст]" custT="1"/>
      <dgm:spPr>
        <a:solidFill>
          <a:schemeClr val="accent6">
            <a:lumMod val="40000"/>
            <a:lumOff val="60000"/>
          </a:schemeClr>
        </a:solidFill>
      </dgm:spPr>
      <dgm:t>
        <a:bodyPr/>
        <a:lstStyle/>
        <a:p>
          <a:r>
            <a:rPr lang="az-Latn-AZ" sz="2000" dirty="0" smtClean="0">
              <a:solidFill>
                <a:srgbClr val="FF0000"/>
              </a:solidFill>
              <a:latin typeface="Times New Roman" pitchFamily="18" charset="0"/>
              <a:cs typeface="Times New Roman" pitchFamily="18" charset="0"/>
            </a:rPr>
            <a:t>Müəssisənin  əmlakının  qiymətləndirilməsi</a:t>
          </a:r>
          <a:endParaRPr lang="ru-RU" sz="2000" dirty="0">
            <a:solidFill>
              <a:srgbClr val="FF0000"/>
            </a:solidFill>
            <a:latin typeface="Times New Roman" pitchFamily="18" charset="0"/>
            <a:cs typeface="Times New Roman" pitchFamily="18" charset="0"/>
          </a:endParaRPr>
        </a:p>
      </dgm:t>
    </dgm:pt>
    <dgm:pt modelId="{E702C8EF-A605-4861-B9C4-99F09C202C18}" type="parTrans" cxnId="{8EA3B63F-2ABA-4DDA-8CA7-6CF766A352C5}">
      <dgm:prSet/>
      <dgm:spPr/>
      <dgm:t>
        <a:bodyPr/>
        <a:lstStyle/>
        <a:p>
          <a:endParaRPr lang="ru-RU"/>
        </a:p>
      </dgm:t>
    </dgm:pt>
    <dgm:pt modelId="{6941500A-1576-44BC-AA02-F641C89BC2EF}" type="sibTrans" cxnId="{8EA3B63F-2ABA-4DDA-8CA7-6CF766A352C5}">
      <dgm:prSet/>
      <dgm:spPr/>
      <dgm:t>
        <a:bodyPr/>
        <a:lstStyle/>
        <a:p>
          <a:endParaRPr lang="ru-RU"/>
        </a:p>
      </dgm:t>
    </dgm:pt>
    <dgm:pt modelId="{2272733E-95AC-4034-9D73-6E366089CCAA}">
      <dgm:prSet phldrT="[Текст]" custT="1"/>
      <dgm:spPr>
        <a:solidFill>
          <a:srgbClr val="FFFF00"/>
        </a:solidFill>
      </dgm:spPr>
      <dgm:t>
        <a:bodyPr/>
        <a:lstStyle/>
        <a:p>
          <a:r>
            <a:rPr lang="az-Latn-AZ" sz="2000" dirty="0" smtClean="0">
              <a:solidFill>
                <a:srgbClr val="FF0000"/>
              </a:solidFill>
              <a:latin typeface="Times New Roman" pitchFamily="18" charset="0"/>
              <a:cs typeface="Times New Roman" pitchFamily="18" charset="0"/>
            </a:rPr>
            <a:t>Sığorta  və  vergiyə cəlbetmə  dəyərinin  müəyyən  edilməsi</a:t>
          </a:r>
          <a:endParaRPr lang="ru-RU" sz="2000" dirty="0">
            <a:solidFill>
              <a:srgbClr val="FF0000"/>
            </a:solidFill>
            <a:latin typeface="Times New Roman" pitchFamily="18" charset="0"/>
            <a:cs typeface="Times New Roman" pitchFamily="18" charset="0"/>
          </a:endParaRPr>
        </a:p>
      </dgm:t>
    </dgm:pt>
    <dgm:pt modelId="{04C8A70B-745D-4BFB-93D9-495CD9086A3A}" type="parTrans" cxnId="{66BBDB4B-24BF-4958-83F3-9A02EEBF1355}">
      <dgm:prSet/>
      <dgm:spPr/>
      <dgm:t>
        <a:bodyPr/>
        <a:lstStyle/>
        <a:p>
          <a:endParaRPr lang="ru-RU"/>
        </a:p>
      </dgm:t>
    </dgm:pt>
    <dgm:pt modelId="{D6E091ED-F97F-4946-9457-DEE46A5975DB}" type="sibTrans" cxnId="{66BBDB4B-24BF-4958-83F3-9A02EEBF1355}">
      <dgm:prSet/>
      <dgm:spPr/>
      <dgm:t>
        <a:bodyPr/>
        <a:lstStyle/>
        <a:p>
          <a:endParaRPr lang="ru-RU"/>
        </a:p>
      </dgm:t>
    </dgm:pt>
    <dgm:pt modelId="{516FC21E-F20E-4ACE-B0E7-B88FECE7751D}">
      <dgm:prSet custT="1"/>
      <dgm:spPr>
        <a:solidFill>
          <a:srgbClr val="00FF00"/>
        </a:solidFill>
      </dgm:spPr>
      <dgm:t>
        <a:bodyPr/>
        <a:lstStyle/>
        <a:p>
          <a:r>
            <a:rPr lang="az-Latn-AZ" sz="2000" dirty="0" smtClean="0">
              <a:solidFill>
                <a:srgbClr val="FF0000"/>
              </a:solidFill>
              <a:latin typeface="Times New Roman" pitchFamily="18" charset="0"/>
              <a:cs typeface="Times New Roman" pitchFamily="18" charset="0"/>
            </a:rPr>
            <a:t>Girov  dəyərinin  müəyyən  edilməsi </a:t>
          </a:r>
          <a:endParaRPr lang="ru-RU" sz="2000" dirty="0">
            <a:solidFill>
              <a:srgbClr val="FF0000"/>
            </a:solidFill>
            <a:latin typeface="Times New Roman" pitchFamily="18" charset="0"/>
            <a:cs typeface="Times New Roman" pitchFamily="18" charset="0"/>
          </a:endParaRPr>
        </a:p>
      </dgm:t>
    </dgm:pt>
    <dgm:pt modelId="{44BD43B8-D05D-47D5-ABC6-673BFB5E50D1}" type="parTrans" cxnId="{73D87855-B8CE-46B1-B9E4-F5E251FDF014}">
      <dgm:prSet/>
      <dgm:spPr/>
      <dgm:t>
        <a:bodyPr/>
        <a:lstStyle/>
        <a:p>
          <a:endParaRPr lang="ru-RU"/>
        </a:p>
      </dgm:t>
    </dgm:pt>
    <dgm:pt modelId="{EE7009FA-C31C-4A97-B524-500624F37131}" type="sibTrans" cxnId="{73D87855-B8CE-46B1-B9E4-F5E251FDF014}">
      <dgm:prSet/>
      <dgm:spPr/>
      <dgm:t>
        <a:bodyPr/>
        <a:lstStyle/>
        <a:p>
          <a:endParaRPr lang="ru-RU"/>
        </a:p>
      </dgm:t>
    </dgm:pt>
    <dgm:pt modelId="{D760DAAF-4554-42E5-91D5-AEB9F8A5B01E}">
      <dgm:prSet/>
      <dgm:spPr>
        <a:solidFill>
          <a:schemeClr val="accent4">
            <a:lumMod val="20000"/>
            <a:lumOff val="80000"/>
          </a:schemeClr>
        </a:solidFill>
      </dgm:spPr>
      <dgm:t>
        <a:bodyPr/>
        <a:lstStyle/>
        <a:p>
          <a:r>
            <a:rPr lang="az-Latn-AZ" b="1" dirty="0" smtClean="0">
              <a:solidFill>
                <a:srgbClr val="FF0000"/>
              </a:solidFill>
              <a:latin typeface="Times New Roman" pitchFamily="18" charset="0"/>
              <a:cs typeface="Times New Roman" pitchFamily="18" charset="0"/>
            </a:rPr>
            <a:t>Gömrük  nəzarəti </a:t>
          </a:r>
          <a:endParaRPr lang="ru-RU" b="1" dirty="0">
            <a:solidFill>
              <a:srgbClr val="FF0000"/>
            </a:solidFill>
            <a:latin typeface="Times New Roman" pitchFamily="18" charset="0"/>
            <a:cs typeface="Times New Roman" pitchFamily="18" charset="0"/>
          </a:endParaRPr>
        </a:p>
      </dgm:t>
    </dgm:pt>
    <dgm:pt modelId="{4B4030C6-A430-44B2-B465-1A6E41CE71F2}" type="parTrans" cxnId="{1F5193DB-CC17-4FEB-852E-D36EF5FBD939}">
      <dgm:prSet/>
      <dgm:spPr/>
      <dgm:t>
        <a:bodyPr/>
        <a:lstStyle/>
        <a:p>
          <a:endParaRPr lang="ru-RU"/>
        </a:p>
      </dgm:t>
    </dgm:pt>
    <dgm:pt modelId="{535997E5-C2E0-4ED5-8359-2B10BBC7DF56}" type="sibTrans" cxnId="{1F5193DB-CC17-4FEB-852E-D36EF5FBD939}">
      <dgm:prSet/>
      <dgm:spPr/>
      <dgm:t>
        <a:bodyPr/>
        <a:lstStyle/>
        <a:p>
          <a:endParaRPr lang="ru-RU"/>
        </a:p>
      </dgm:t>
    </dgm:pt>
    <dgm:pt modelId="{67FF6059-37A6-4C9B-8E2E-6B21D983B660}">
      <dgm:prSet custT="1"/>
      <dgm:spPr>
        <a:solidFill>
          <a:srgbClr val="FFFF00"/>
        </a:solidFill>
      </dgm:spPr>
      <dgm:t>
        <a:bodyPr/>
        <a:lstStyle/>
        <a:p>
          <a:r>
            <a:rPr lang="az-Latn-AZ" sz="2000" dirty="0" smtClean="0">
              <a:solidFill>
                <a:srgbClr val="FF0000"/>
              </a:solidFill>
              <a:latin typeface="Times New Roman" pitchFamily="18" charset="0"/>
              <a:cs typeface="Times New Roman" pitchFamily="18" charset="0"/>
            </a:rPr>
            <a:t>İcarə  yaxud  lizinq </a:t>
          </a:r>
          <a:endParaRPr lang="ru-RU" sz="2000" dirty="0">
            <a:solidFill>
              <a:srgbClr val="FF0000"/>
            </a:solidFill>
            <a:latin typeface="Times New Roman" pitchFamily="18" charset="0"/>
            <a:cs typeface="Times New Roman" pitchFamily="18" charset="0"/>
          </a:endParaRPr>
        </a:p>
      </dgm:t>
    </dgm:pt>
    <dgm:pt modelId="{6D472F6D-60E6-4CF2-B9D0-B009CF86AA30}" type="parTrans" cxnId="{5628DAD3-C9AE-4743-B56B-F0D9860E3AAB}">
      <dgm:prSet/>
      <dgm:spPr/>
      <dgm:t>
        <a:bodyPr/>
        <a:lstStyle/>
        <a:p>
          <a:endParaRPr lang="ru-RU"/>
        </a:p>
      </dgm:t>
    </dgm:pt>
    <dgm:pt modelId="{9D65113F-E48F-480E-B21D-C3412B54158F}" type="sibTrans" cxnId="{5628DAD3-C9AE-4743-B56B-F0D9860E3AAB}">
      <dgm:prSet/>
      <dgm:spPr/>
      <dgm:t>
        <a:bodyPr/>
        <a:lstStyle/>
        <a:p>
          <a:endParaRPr lang="ru-RU"/>
        </a:p>
      </dgm:t>
    </dgm:pt>
    <dgm:pt modelId="{0B02F0AD-9CAD-4FE2-A58C-AE9F56F24EF3}">
      <dgm:prSet/>
      <dgm:spPr>
        <a:solidFill>
          <a:schemeClr val="accent2">
            <a:lumMod val="40000"/>
            <a:lumOff val="60000"/>
          </a:schemeClr>
        </a:solidFill>
      </dgm:spPr>
      <dgm:t>
        <a:bodyPr/>
        <a:lstStyle/>
        <a:p>
          <a:r>
            <a:rPr lang="az-Latn-AZ" b="1" dirty="0" smtClean="0">
              <a:solidFill>
                <a:srgbClr val="FF0000"/>
              </a:solidFill>
              <a:latin typeface="Times New Roman" pitchFamily="18" charset="0"/>
              <a:cs typeface="Times New Roman" pitchFamily="18" charset="0"/>
            </a:rPr>
            <a:t>Müəssisələrin  birləşməsi  və  ya  ayrılması </a:t>
          </a:r>
          <a:endParaRPr lang="ru-RU" b="1" dirty="0">
            <a:solidFill>
              <a:srgbClr val="FF0000"/>
            </a:solidFill>
            <a:latin typeface="Times New Roman" pitchFamily="18" charset="0"/>
            <a:cs typeface="Times New Roman" pitchFamily="18" charset="0"/>
          </a:endParaRPr>
        </a:p>
      </dgm:t>
    </dgm:pt>
    <dgm:pt modelId="{CB7EC140-062B-4A79-8256-78BC7E0DE729}" type="parTrans" cxnId="{E9CA9F13-EC5B-4AE3-8A4D-D10D5C23D194}">
      <dgm:prSet/>
      <dgm:spPr/>
      <dgm:t>
        <a:bodyPr/>
        <a:lstStyle/>
        <a:p>
          <a:endParaRPr lang="ru-RU"/>
        </a:p>
      </dgm:t>
    </dgm:pt>
    <dgm:pt modelId="{9A527E18-47E2-48DE-9671-B6C4A1B9A9A9}" type="sibTrans" cxnId="{E9CA9F13-EC5B-4AE3-8A4D-D10D5C23D194}">
      <dgm:prSet/>
      <dgm:spPr/>
      <dgm:t>
        <a:bodyPr/>
        <a:lstStyle/>
        <a:p>
          <a:endParaRPr lang="ru-RU"/>
        </a:p>
      </dgm:t>
    </dgm:pt>
    <dgm:pt modelId="{C906AC92-9D86-4FCE-89B4-4EC17AC3521A}">
      <dgm:prSet custT="1"/>
      <dgm:spPr>
        <a:solidFill>
          <a:srgbClr val="FFFF00"/>
        </a:solidFill>
      </dgm:spPr>
      <dgm:t>
        <a:bodyPr/>
        <a:lstStyle/>
        <a:p>
          <a:r>
            <a:rPr lang="az-Latn-AZ" sz="1800" b="1" dirty="0" smtClean="0">
              <a:solidFill>
                <a:srgbClr val="FF0000"/>
              </a:solidFill>
              <a:latin typeface="Times New Roman" pitchFamily="18" charset="0"/>
              <a:cs typeface="Times New Roman" pitchFamily="18" charset="0"/>
            </a:rPr>
            <a:t>Müəssisələrin  saglamlaşdırılması  və ya  ləğv  edilməsi</a:t>
          </a:r>
          <a:endParaRPr lang="ru-RU" sz="1800" b="1" dirty="0">
            <a:solidFill>
              <a:srgbClr val="FF0000"/>
            </a:solidFill>
            <a:latin typeface="Times New Roman" pitchFamily="18" charset="0"/>
            <a:cs typeface="Times New Roman" pitchFamily="18" charset="0"/>
          </a:endParaRPr>
        </a:p>
      </dgm:t>
    </dgm:pt>
    <dgm:pt modelId="{B3368889-EC39-4914-9DF8-76B06F9768FC}" type="parTrans" cxnId="{C8DDE2CC-41C9-4CBD-A107-67667BFF6124}">
      <dgm:prSet/>
      <dgm:spPr/>
      <dgm:t>
        <a:bodyPr/>
        <a:lstStyle/>
        <a:p>
          <a:endParaRPr lang="ru-RU"/>
        </a:p>
      </dgm:t>
    </dgm:pt>
    <dgm:pt modelId="{6AA6A4AB-98CA-4B41-8B9C-398F492BE77A}" type="sibTrans" cxnId="{C8DDE2CC-41C9-4CBD-A107-67667BFF6124}">
      <dgm:prSet/>
      <dgm:spPr/>
      <dgm:t>
        <a:bodyPr/>
        <a:lstStyle/>
        <a:p>
          <a:endParaRPr lang="ru-RU"/>
        </a:p>
      </dgm:t>
    </dgm:pt>
    <dgm:pt modelId="{15F0F7A1-6C36-4B70-901B-A73058577846}" type="pres">
      <dgm:prSet presAssocID="{80F191BD-2627-422D-8AA2-A86B06FF6B12}" presName="linearFlow" presStyleCnt="0">
        <dgm:presLayoutVars>
          <dgm:dir/>
          <dgm:resizeHandles val="exact"/>
        </dgm:presLayoutVars>
      </dgm:prSet>
      <dgm:spPr/>
    </dgm:pt>
    <dgm:pt modelId="{AA34DB38-91CF-4C21-94ED-776E2F55539E}" type="pres">
      <dgm:prSet presAssocID="{2CF890CF-AEFC-4929-8F8B-CC3490EAFF40}" presName="composite" presStyleCnt="0"/>
      <dgm:spPr/>
    </dgm:pt>
    <dgm:pt modelId="{6751A040-2C76-43BC-B8A2-57BB402DD764}" type="pres">
      <dgm:prSet presAssocID="{2CF890CF-AEFC-4929-8F8B-CC3490EAFF40}" presName="imgShp" presStyleLbl="fgImgPlace1" presStyleIdx="0" presStyleCnt="8"/>
      <dgm:spPr/>
    </dgm:pt>
    <dgm:pt modelId="{939D56CB-CE6D-44FC-91FE-7E9F569452E1}" type="pres">
      <dgm:prSet presAssocID="{2CF890CF-AEFC-4929-8F8B-CC3490EAFF40}" presName="txShp" presStyleLbl="node1" presStyleIdx="0" presStyleCnt="8">
        <dgm:presLayoutVars>
          <dgm:bulletEnabled val="1"/>
        </dgm:presLayoutVars>
      </dgm:prSet>
      <dgm:spPr/>
      <dgm:t>
        <a:bodyPr/>
        <a:lstStyle/>
        <a:p>
          <a:endParaRPr lang="ru-RU"/>
        </a:p>
      </dgm:t>
    </dgm:pt>
    <dgm:pt modelId="{3204324A-D07B-4C1E-B0F3-49B7934A0AE4}" type="pres">
      <dgm:prSet presAssocID="{04D4EB21-C5FA-4913-AD22-D55FD7F5E615}" presName="spacing" presStyleCnt="0"/>
      <dgm:spPr/>
    </dgm:pt>
    <dgm:pt modelId="{77C75CC4-FB69-406A-9CA5-64751F02954A}" type="pres">
      <dgm:prSet presAssocID="{8911737B-57D0-4D17-9505-FDE7D7AD1006}" presName="composite" presStyleCnt="0"/>
      <dgm:spPr/>
    </dgm:pt>
    <dgm:pt modelId="{5C185D93-42C1-498A-9CB0-EA69D7044847}" type="pres">
      <dgm:prSet presAssocID="{8911737B-57D0-4D17-9505-FDE7D7AD1006}" presName="imgShp" presStyleLbl="fgImgPlace1" presStyleIdx="1" presStyleCnt="8"/>
      <dgm:spPr/>
    </dgm:pt>
    <dgm:pt modelId="{63E6C3C1-EAA5-4D8F-B559-F3E709B6607E}" type="pres">
      <dgm:prSet presAssocID="{8911737B-57D0-4D17-9505-FDE7D7AD1006}" presName="txShp" presStyleLbl="node1" presStyleIdx="1" presStyleCnt="8" custLinFactNeighborX="-1442" custLinFactNeighborY="-6040">
        <dgm:presLayoutVars>
          <dgm:bulletEnabled val="1"/>
        </dgm:presLayoutVars>
      </dgm:prSet>
      <dgm:spPr/>
      <dgm:t>
        <a:bodyPr/>
        <a:lstStyle/>
        <a:p>
          <a:endParaRPr lang="ru-RU"/>
        </a:p>
      </dgm:t>
    </dgm:pt>
    <dgm:pt modelId="{D4526615-C795-4A1F-A2DE-7FDB157E3112}" type="pres">
      <dgm:prSet presAssocID="{6941500A-1576-44BC-AA02-F641C89BC2EF}" presName="spacing" presStyleCnt="0"/>
      <dgm:spPr/>
    </dgm:pt>
    <dgm:pt modelId="{112274F8-61EA-4C0C-94EE-237D899F43FF}" type="pres">
      <dgm:prSet presAssocID="{2272733E-95AC-4034-9D73-6E366089CCAA}" presName="composite" presStyleCnt="0"/>
      <dgm:spPr/>
    </dgm:pt>
    <dgm:pt modelId="{36E9C16A-3878-4034-940E-4DBB2BA1088D}" type="pres">
      <dgm:prSet presAssocID="{2272733E-95AC-4034-9D73-6E366089CCAA}" presName="imgShp" presStyleLbl="fgImgPlace1" presStyleIdx="2" presStyleCnt="8"/>
      <dgm:spPr/>
    </dgm:pt>
    <dgm:pt modelId="{CF07C34F-135F-4A01-A226-8D38EA7665D7}" type="pres">
      <dgm:prSet presAssocID="{2272733E-95AC-4034-9D73-6E366089CCAA}" presName="txShp" presStyleLbl="node1" presStyleIdx="2" presStyleCnt="8">
        <dgm:presLayoutVars>
          <dgm:bulletEnabled val="1"/>
        </dgm:presLayoutVars>
      </dgm:prSet>
      <dgm:spPr/>
      <dgm:t>
        <a:bodyPr/>
        <a:lstStyle/>
        <a:p>
          <a:endParaRPr lang="ru-RU"/>
        </a:p>
      </dgm:t>
    </dgm:pt>
    <dgm:pt modelId="{D47DB4A0-B544-4C0C-8E42-A99E2E06F6C1}" type="pres">
      <dgm:prSet presAssocID="{D6E091ED-F97F-4946-9457-DEE46A5975DB}" presName="spacing" presStyleCnt="0"/>
      <dgm:spPr/>
    </dgm:pt>
    <dgm:pt modelId="{32DCAD5C-6E14-4983-90E6-C7FE232B515E}" type="pres">
      <dgm:prSet presAssocID="{516FC21E-F20E-4ACE-B0E7-B88FECE7751D}" presName="composite" presStyleCnt="0"/>
      <dgm:spPr/>
    </dgm:pt>
    <dgm:pt modelId="{9A5F22C7-F3E0-4CF9-8567-2F9B942B5637}" type="pres">
      <dgm:prSet presAssocID="{516FC21E-F20E-4ACE-B0E7-B88FECE7751D}" presName="imgShp" presStyleLbl="fgImgPlace1" presStyleIdx="3" presStyleCnt="8"/>
      <dgm:spPr/>
    </dgm:pt>
    <dgm:pt modelId="{057DE69F-0738-4E3F-B3F6-7B2E47C8E346}" type="pres">
      <dgm:prSet presAssocID="{516FC21E-F20E-4ACE-B0E7-B88FECE7751D}" presName="txShp" presStyleLbl="node1" presStyleIdx="3" presStyleCnt="8">
        <dgm:presLayoutVars>
          <dgm:bulletEnabled val="1"/>
        </dgm:presLayoutVars>
      </dgm:prSet>
      <dgm:spPr/>
      <dgm:t>
        <a:bodyPr/>
        <a:lstStyle/>
        <a:p>
          <a:endParaRPr lang="ru-RU"/>
        </a:p>
      </dgm:t>
    </dgm:pt>
    <dgm:pt modelId="{6461D686-F4ED-4A64-AB4F-44901BB243D8}" type="pres">
      <dgm:prSet presAssocID="{EE7009FA-C31C-4A97-B524-500624F37131}" presName="spacing" presStyleCnt="0"/>
      <dgm:spPr/>
    </dgm:pt>
    <dgm:pt modelId="{83FBEADD-105C-41E0-BB5B-E67B1265C57D}" type="pres">
      <dgm:prSet presAssocID="{67FF6059-37A6-4C9B-8E2E-6B21D983B660}" presName="composite" presStyleCnt="0"/>
      <dgm:spPr/>
    </dgm:pt>
    <dgm:pt modelId="{E3624CF6-5747-4A7E-A022-236B7060EE8C}" type="pres">
      <dgm:prSet presAssocID="{67FF6059-37A6-4C9B-8E2E-6B21D983B660}" presName="imgShp" presStyleLbl="fgImgPlace1" presStyleIdx="4" presStyleCnt="8"/>
      <dgm:spPr/>
    </dgm:pt>
    <dgm:pt modelId="{E57022D9-0876-499C-BE01-963A55FC7DE3}" type="pres">
      <dgm:prSet presAssocID="{67FF6059-37A6-4C9B-8E2E-6B21D983B660}" presName="txShp" presStyleLbl="node1" presStyleIdx="4" presStyleCnt="8" custLinFactNeighborX="-126" custLinFactNeighborY="-13934">
        <dgm:presLayoutVars>
          <dgm:bulletEnabled val="1"/>
        </dgm:presLayoutVars>
      </dgm:prSet>
      <dgm:spPr/>
      <dgm:t>
        <a:bodyPr/>
        <a:lstStyle/>
        <a:p>
          <a:endParaRPr lang="ru-RU"/>
        </a:p>
      </dgm:t>
    </dgm:pt>
    <dgm:pt modelId="{9CA69EE7-790E-4DAD-A3AB-2148D5EFB9FF}" type="pres">
      <dgm:prSet presAssocID="{9D65113F-E48F-480E-B21D-C3412B54158F}" presName="spacing" presStyleCnt="0"/>
      <dgm:spPr/>
    </dgm:pt>
    <dgm:pt modelId="{66D96CAF-569B-4EA3-80EF-6A411502F070}" type="pres">
      <dgm:prSet presAssocID="{D760DAAF-4554-42E5-91D5-AEB9F8A5B01E}" presName="composite" presStyleCnt="0"/>
      <dgm:spPr/>
    </dgm:pt>
    <dgm:pt modelId="{7ACA9AC9-8676-4A1C-8C22-AC579B5BA3E2}" type="pres">
      <dgm:prSet presAssocID="{D760DAAF-4554-42E5-91D5-AEB9F8A5B01E}" presName="imgShp" presStyleLbl="fgImgPlace1" presStyleIdx="5" presStyleCnt="8"/>
      <dgm:spPr/>
    </dgm:pt>
    <dgm:pt modelId="{D4323297-3449-45AC-AA08-D3B7EEBAFE7B}" type="pres">
      <dgm:prSet presAssocID="{D760DAAF-4554-42E5-91D5-AEB9F8A5B01E}" presName="txShp" presStyleLbl="node1" presStyleIdx="5" presStyleCnt="8">
        <dgm:presLayoutVars>
          <dgm:bulletEnabled val="1"/>
        </dgm:presLayoutVars>
      </dgm:prSet>
      <dgm:spPr/>
      <dgm:t>
        <a:bodyPr/>
        <a:lstStyle/>
        <a:p>
          <a:endParaRPr lang="ru-RU"/>
        </a:p>
      </dgm:t>
    </dgm:pt>
    <dgm:pt modelId="{210551FE-4543-487E-9BC3-BE518C77AB7E}" type="pres">
      <dgm:prSet presAssocID="{535997E5-C2E0-4ED5-8359-2B10BBC7DF56}" presName="spacing" presStyleCnt="0"/>
      <dgm:spPr/>
    </dgm:pt>
    <dgm:pt modelId="{A3F54C17-41B6-4F93-A7EA-08B5A7997E51}" type="pres">
      <dgm:prSet presAssocID="{0B02F0AD-9CAD-4FE2-A58C-AE9F56F24EF3}" presName="composite" presStyleCnt="0"/>
      <dgm:spPr/>
    </dgm:pt>
    <dgm:pt modelId="{AF77C208-23B2-44EA-BCA4-50F516CB8B07}" type="pres">
      <dgm:prSet presAssocID="{0B02F0AD-9CAD-4FE2-A58C-AE9F56F24EF3}" presName="imgShp" presStyleLbl="fgImgPlace1" presStyleIdx="6" presStyleCnt="8"/>
      <dgm:spPr/>
    </dgm:pt>
    <dgm:pt modelId="{F38463A0-5A8D-4307-89D6-DFFF998302BA}" type="pres">
      <dgm:prSet presAssocID="{0B02F0AD-9CAD-4FE2-A58C-AE9F56F24EF3}" presName="txShp" presStyleLbl="node1" presStyleIdx="6" presStyleCnt="8">
        <dgm:presLayoutVars>
          <dgm:bulletEnabled val="1"/>
        </dgm:presLayoutVars>
      </dgm:prSet>
      <dgm:spPr/>
      <dgm:t>
        <a:bodyPr/>
        <a:lstStyle/>
        <a:p>
          <a:endParaRPr lang="ru-RU"/>
        </a:p>
      </dgm:t>
    </dgm:pt>
    <dgm:pt modelId="{4C4DC9CC-02E8-40A4-BFAC-E0017578B090}" type="pres">
      <dgm:prSet presAssocID="{9A527E18-47E2-48DE-9671-B6C4A1B9A9A9}" presName="spacing" presStyleCnt="0"/>
      <dgm:spPr/>
    </dgm:pt>
    <dgm:pt modelId="{43B8F2EF-6CC8-4171-B75F-D123236E2B52}" type="pres">
      <dgm:prSet presAssocID="{C906AC92-9D86-4FCE-89B4-4EC17AC3521A}" presName="composite" presStyleCnt="0"/>
      <dgm:spPr/>
    </dgm:pt>
    <dgm:pt modelId="{3DDF6B3A-7E46-4B3C-88BE-2F361D76EE7C}" type="pres">
      <dgm:prSet presAssocID="{C906AC92-9D86-4FCE-89B4-4EC17AC3521A}" presName="imgShp" presStyleLbl="fgImgPlace1" presStyleIdx="7" presStyleCnt="8"/>
      <dgm:spPr/>
    </dgm:pt>
    <dgm:pt modelId="{E5B0699C-4D1F-4809-9966-1D6B3A9F0678}" type="pres">
      <dgm:prSet presAssocID="{C906AC92-9D86-4FCE-89B4-4EC17AC3521A}" presName="txShp" presStyleLbl="node1" presStyleIdx="7" presStyleCnt="8">
        <dgm:presLayoutVars>
          <dgm:bulletEnabled val="1"/>
        </dgm:presLayoutVars>
      </dgm:prSet>
      <dgm:spPr/>
      <dgm:t>
        <a:bodyPr/>
        <a:lstStyle/>
        <a:p>
          <a:endParaRPr lang="ru-RU"/>
        </a:p>
      </dgm:t>
    </dgm:pt>
  </dgm:ptLst>
  <dgm:cxnLst>
    <dgm:cxn modelId="{8EA3B63F-2ABA-4DDA-8CA7-6CF766A352C5}" srcId="{80F191BD-2627-422D-8AA2-A86B06FF6B12}" destId="{8911737B-57D0-4D17-9505-FDE7D7AD1006}" srcOrd="1" destOrd="0" parTransId="{E702C8EF-A605-4861-B9C4-99F09C202C18}" sibTransId="{6941500A-1576-44BC-AA02-F641C89BC2EF}"/>
    <dgm:cxn modelId="{20EFEB68-E08A-495F-A1EC-C765C6A1696E}" type="presOf" srcId="{2CF890CF-AEFC-4929-8F8B-CC3490EAFF40}" destId="{939D56CB-CE6D-44FC-91FE-7E9F569452E1}" srcOrd="0" destOrd="0" presId="urn:microsoft.com/office/officeart/2005/8/layout/vList3#1"/>
    <dgm:cxn modelId="{A07663B1-3DB2-4B18-8D02-0AF5A311B864}" type="presOf" srcId="{516FC21E-F20E-4ACE-B0E7-B88FECE7751D}" destId="{057DE69F-0738-4E3F-B3F6-7B2E47C8E346}" srcOrd="0" destOrd="0" presId="urn:microsoft.com/office/officeart/2005/8/layout/vList3#1"/>
    <dgm:cxn modelId="{EAC829C1-3E8E-4C0A-9A82-D3328947335B}" type="presOf" srcId="{2272733E-95AC-4034-9D73-6E366089CCAA}" destId="{CF07C34F-135F-4A01-A226-8D38EA7665D7}" srcOrd="0" destOrd="0" presId="urn:microsoft.com/office/officeart/2005/8/layout/vList3#1"/>
    <dgm:cxn modelId="{3C6C0CA5-627C-41AA-85AB-9277635B6F35}" type="presOf" srcId="{80F191BD-2627-422D-8AA2-A86B06FF6B12}" destId="{15F0F7A1-6C36-4B70-901B-A73058577846}" srcOrd="0" destOrd="0" presId="urn:microsoft.com/office/officeart/2005/8/layout/vList3#1"/>
    <dgm:cxn modelId="{E9CA9F13-EC5B-4AE3-8A4D-D10D5C23D194}" srcId="{80F191BD-2627-422D-8AA2-A86B06FF6B12}" destId="{0B02F0AD-9CAD-4FE2-A58C-AE9F56F24EF3}" srcOrd="6" destOrd="0" parTransId="{CB7EC140-062B-4A79-8256-78BC7E0DE729}" sibTransId="{9A527E18-47E2-48DE-9671-B6C4A1B9A9A9}"/>
    <dgm:cxn modelId="{C8DDE2CC-41C9-4CBD-A107-67667BFF6124}" srcId="{80F191BD-2627-422D-8AA2-A86B06FF6B12}" destId="{C906AC92-9D86-4FCE-89B4-4EC17AC3521A}" srcOrd="7" destOrd="0" parTransId="{B3368889-EC39-4914-9DF8-76B06F9768FC}" sibTransId="{6AA6A4AB-98CA-4B41-8B9C-398F492BE77A}"/>
    <dgm:cxn modelId="{2CC29A4C-578D-41E9-A006-6A859FCCA7D4}" type="presOf" srcId="{0B02F0AD-9CAD-4FE2-A58C-AE9F56F24EF3}" destId="{F38463A0-5A8D-4307-89D6-DFFF998302BA}" srcOrd="0" destOrd="0" presId="urn:microsoft.com/office/officeart/2005/8/layout/vList3#1"/>
    <dgm:cxn modelId="{A03D3A18-714D-4F98-BED3-A8A8DB61D5FC}" type="presOf" srcId="{67FF6059-37A6-4C9B-8E2E-6B21D983B660}" destId="{E57022D9-0876-499C-BE01-963A55FC7DE3}" srcOrd="0" destOrd="0" presId="urn:microsoft.com/office/officeart/2005/8/layout/vList3#1"/>
    <dgm:cxn modelId="{16042290-9892-4E0D-B41B-8FAD5F88C149}" srcId="{80F191BD-2627-422D-8AA2-A86B06FF6B12}" destId="{2CF890CF-AEFC-4929-8F8B-CC3490EAFF40}" srcOrd="0" destOrd="0" parTransId="{51F17CD2-0AE0-4B05-8FFA-A75E2CF552F2}" sibTransId="{04D4EB21-C5FA-4913-AD22-D55FD7F5E615}"/>
    <dgm:cxn modelId="{8E2451E6-48C5-497D-8AAD-A8333EDB03E1}" type="presOf" srcId="{D760DAAF-4554-42E5-91D5-AEB9F8A5B01E}" destId="{D4323297-3449-45AC-AA08-D3B7EEBAFE7B}" srcOrd="0" destOrd="0" presId="urn:microsoft.com/office/officeart/2005/8/layout/vList3#1"/>
    <dgm:cxn modelId="{ED18F611-1B07-4818-AC70-2637DE5DC7DC}" type="presOf" srcId="{8911737B-57D0-4D17-9505-FDE7D7AD1006}" destId="{63E6C3C1-EAA5-4D8F-B559-F3E709B6607E}" srcOrd="0" destOrd="0" presId="urn:microsoft.com/office/officeart/2005/8/layout/vList3#1"/>
    <dgm:cxn modelId="{1F5193DB-CC17-4FEB-852E-D36EF5FBD939}" srcId="{80F191BD-2627-422D-8AA2-A86B06FF6B12}" destId="{D760DAAF-4554-42E5-91D5-AEB9F8A5B01E}" srcOrd="5" destOrd="0" parTransId="{4B4030C6-A430-44B2-B465-1A6E41CE71F2}" sibTransId="{535997E5-C2E0-4ED5-8359-2B10BBC7DF56}"/>
    <dgm:cxn modelId="{66BBDB4B-24BF-4958-83F3-9A02EEBF1355}" srcId="{80F191BD-2627-422D-8AA2-A86B06FF6B12}" destId="{2272733E-95AC-4034-9D73-6E366089CCAA}" srcOrd="2" destOrd="0" parTransId="{04C8A70B-745D-4BFB-93D9-495CD9086A3A}" sibTransId="{D6E091ED-F97F-4946-9457-DEE46A5975DB}"/>
    <dgm:cxn modelId="{8DABE72C-43DC-4F7C-8612-5E34D45A6CA8}" type="presOf" srcId="{C906AC92-9D86-4FCE-89B4-4EC17AC3521A}" destId="{E5B0699C-4D1F-4809-9966-1D6B3A9F0678}" srcOrd="0" destOrd="0" presId="urn:microsoft.com/office/officeart/2005/8/layout/vList3#1"/>
    <dgm:cxn modelId="{73D87855-B8CE-46B1-B9E4-F5E251FDF014}" srcId="{80F191BD-2627-422D-8AA2-A86B06FF6B12}" destId="{516FC21E-F20E-4ACE-B0E7-B88FECE7751D}" srcOrd="3" destOrd="0" parTransId="{44BD43B8-D05D-47D5-ABC6-673BFB5E50D1}" sibTransId="{EE7009FA-C31C-4A97-B524-500624F37131}"/>
    <dgm:cxn modelId="{5628DAD3-C9AE-4743-B56B-F0D9860E3AAB}" srcId="{80F191BD-2627-422D-8AA2-A86B06FF6B12}" destId="{67FF6059-37A6-4C9B-8E2E-6B21D983B660}" srcOrd="4" destOrd="0" parTransId="{6D472F6D-60E6-4CF2-B9D0-B009CF86AA30}" sibTransId="{9D65113F-E48F-480E-B21D-C3412B54158F}"/>
    <dgm:cxn modelId="{412BDC66-8545-46D8-B010-78A6C5C5C7E0}" type="presParOf" srcId="{15F0F7A1-6C36-4B70-901B-A73058577846}" destId="{AA34DB38-91CF-4C21-94ED-776E2F55539E}" srcOrd="0" destOrd="0" presId="urn:microsoft.com/office/officeart/2005/8/layout/vList3#1"/>
    <dgm:cxn modelId="{2DE15999-2D52-405D-9A41-D7C95A09EE8F}" type="presParOf" srcId="{AA34DB38-91CF-4C21-94ED-776E2F55539E}" destId="{6751A040-2C76-43BC-B8A2-57BB402DD764}" srcOrd="0" destOrd="0" presId="urn:microsoft.com/office/officeart/2005/8/layout/vList3#1"/>
    <dgm:cxn modelId="{EE09FCDF-8E3A-4900-9D0B-FEBF2B3D5080}" type="presParOf" srcId="{AA34DB38-91CF-4C21-94ED-776E2F55539E}" destId="{939D56CB-CE6D-44FC-91FE-7E9F569452E1}" srcOrd="1" destOrd="0" presId="urn:microsoft.com/office/officeart/2005/8/layout/vList3#1"/>
    <dgm:cxn modelId="{B8492200-A1E4-40A9-81D2-00BC31585DDA}" type="presParOf" srcId="{15F0F7A1-6C36-4B70-901B-A73058577846}" destId="{3204324A-D07B-4C1E-B0F3-49B7934A0AE4}" srcOrd="1" destOrd="0" presId="urn:microsoft.com/office/officeart/2005/8/layout/vList3#1"/>
    <dgm:cxn modelId="{BB3502DE-073D-4A2D-B4F5-816122FF39BD}" type="presParOf" srcId="{15F0F7A1-6C36-4B70-901B-A73058577846}" destId="{77C75CC4-FB69-406A-9CA5-64751F02954A}" srcOrd="2" destOrd="0" presId="urn:microsoft.com/office/officeart/2005/8/layout/vList3#1"/>
    <dgm:cxn modelId="{01D972B6-809A-4000-B09D-044D38C5C4C9}" type="presParOf" srcId="{77C75CC4-FB69-406A-9CA5-64751F02954A}" destId="{5C185D93-42C1-498A-9CB0-EA69D7044847}" srcOrd="0" destOrd="0" presId="urn:microsoft.com/office/officeart/2005/8/layout/vList3#1"/>
    <dgm:cxn modelId="{F4526893-B481-4DC4-A7AF-0F834E08C2E8}" type="presParOf" srcId="{77C75CC4-FB69-406A-9CA5-64751F02954A}" destId="{63E6C3C1-EAA5-4D8F-B559-F3E709B6607E}" srcOrd="1" destOrd="0" presId="urn:microsoft.com/office/officeart/2005/8/layout/vList3#1"/>
    <dgm:cxn modelId="{DD12A0B2-F237-49C0-952A-77FD3CF337E1}" type="presParOf" srcId="{15F0F7A1-6C36-4B70-901B-A73058577846}" destId="{D4526615-C795-4A1F-A2DE-7FDB157E3112}" srcOrd="3" destOrd="0" presId="urn:microsoft.com/office/officeart/2005/8/layout/vList3#1"/>
    <dgm:cxn modelId="{EA3CFBB3-DDF5-4072-AB8C-F120D5C30B0E}" type="presParOf" srcId="{15F0F7A1-6C36-4B70-901B-A73058577846}" destId="{112274F8-61EA-4C0C-94EE-237D899F43FF}" srcOrd="4" destOrd="0" presId="urn:microsoft.com/office/officeart/2005/8/layout/vList3#1"/>
    <dgm:cxn modelId="{E03B1DDC-E129-4130-B349-E784B5CCF33F}" type="presParOf" srcId="{112274F8-61EA-4C0C-94EE-237D899F43FF}" destId="{36E9C16A-3878-4034-940E-4DBB2BA1088D}" srcOrd="0" destOrd="0" presId="urn:microsoft.com/office/officeart/2005/8/layout/vList3#1"/>
    <dgm:cxn modelId="{0581764A-6F9D-4ABB-A4B6-736523AED217}" type="presParOf" srcId="{112274F8-61EA-4C0C-94EE-237D899F43FF}" destId="{CF07C34F-135F-4A01-A226-8D38EA7665D7}" srcOrd="1" destOrd="0" presId="urn:microsoft.com/office/officeart/2005/8/layout/vList3#1"/>
    <dgm:cxn modelId="{78F82DCB-A045-4333-9579-3155D32A4281}" type="presParOf" srcId="{15F0F7A1-6C36-4B70-901B-A73058577846}" destId="{D47DB4A0-B544-4C0C-8E42-A99E2E06F6C1}" srcOrd="5" destOrd="0" presId="urn:microsoft.com/office/officeart/2005/8/layout/vList3#1"/>
    <dgm:cxn modelId="{6FABF758-9418-47B9-879F-2B94B3D736F9}" type="presParOf" srcId="{15F0F7A1-6C36-4B70-901B-A73058577846}" destId="{32DCAD5C-6E14-4983-90E6-C7FE232B515E}" srcOrd="6" destOrd="0" presId="urn:microsoft.com/office/officeart/2005/8/layout/vList3#1"/>
    <dgm:cxn modelId="{E754F822-55DC-4EC3-9DE9-01B8168A2542}" type="presParOf" srcId="{32DCAD5C-6E14-4983-90E6-C7FE232B515E}" destId="{9A5F22C7-F3E0-4CF9-8567-2F9B942B5637}" srcOrd="0" destOrd="0" presId="urn:microsoft.com/office/officeart/2005/8/layout/vList3#1"/>
    <dgm:cxn modelId="{1AF68F7D-6EBD-44F0-930F-569B186D55B2}" type="presParOf" srcId="{32DCAD5C-6E14-4983-90E6-C7FE232B515E}" destId="{057DE69F-0738-4E3F-B3F6-7B2E47C8E346}" srcOrd="1" destOrd="0" presId="urn:microsoft.com/office/officeart/2005/8/layout/vList3#1"/>
    <dgm:cxn modelId="{1EDB7CE3-B8D5-46A8-A729-DD52061FC1AB}" type="presParOf" srcId="{15F0F7A1-6C36-4B70-901B-A73058577846}" destId="{6461D686-F4ED-4A64-AB4F-44901BB243D8}" srcOrd="7" destOrd="0" presId="urn:microsoft.com/office/officeart/2005/8/layout/vList3#1"/>
    <dgm:cxn modelId="{7CC49929-EAC9-4744-8B0B-4E6B21ABCD55}" type="presParOf" srcId="{15F0F7A1-6C36-4B70-901B-A73058577846}" destId="{83FBEADD-105C-41E0-BB5B-E67B1265C57D}" srcOrd="8" destOrd="0" presId="urn:microsoft.com/office/officeart/2005/8/layout/vList3#1"/>
    <dgm:cxn modelId="{C1712AB2-E33C-46C2-9874-EC752ED70331}" type="presParOf" srcId="{83FBEADD-105C-41E0-BB5B-E67B1265C57D}" destId="{E3624CF6-5747-4A7E-A022-236B7060EE8C}" srcOrd="0" destOrd="0" presId="urn:microsoft.com/office/officeart/2005/8/layout/vList3#1"/>
    <dgm:cxn modelId="{EBA324D8-EF76-4025-95F5-6F0F9CB077EB}" type="presParOf" srcId="{83FBEADD-105C-41E0-BB5B-E67B1265C57D}" destId="{E57022D9-0876-499C-BE01-963A55FC7DE3}" srcOrd="1" destOrd="0" presId="urn:microsoft.com/office/officeart/2005/8/layout/vList3#1"/>
    <dgm:cxn modelId="{5E1FB4CE-876D-4D0E-82E0-6AB16BFCAF90}" type="presParOf" srcId="{15F0F7A1-6C36-4B70-901B-A73058577846}" destId="{9CA69EE7-790E-4DAD-A3AB-2148D5EFB9FF}" srcOrd="9" destOrd="0" presId="urn:microsoft.com/office/officeart/2005/8/layout/vList3#1"/>
    <dgm:cxn modelId="{7692B80C-63C4-4805-B39C-E4B9685EB4CA}" type="presParOf" srcId="{15F0F7A1-6C36-4B70-901B-A73058577846}" destId="{66D96CAF-569B-4EA3-80EF-6A411502F070}" srcOrd="10" destOrd="0" presId="urn:microsoft.com/office/officeart/2005/8/layout/vList3#1"/>
    <dgm:cxn modelId="{AE12059F-8294-48ED-986F-003BD66FF3D6}" type="presParOf" srcId="{66D96CAF-569B-4EA3-80EF-6A411502F070}" destId="{7ACA9AC9-8676-4A1C-8C22-AC579B5BA3E2}" srcOrd="0" destOrd="0" presId="urn:microsoft.com/office/officeart/2005/8/layout/vList3#1"/>
    <dgm:cxn modelId="{68288A23-97CE-4F10-9C07-5FF1D4559E82}" type="presParOf" srcId="{66D96CAF-569B-4EA3-80EF-6A411502F070}" destId="{D4323297-3449-45AC-AA08-D3B7EEBAFE7B}" srcOrd="1" destOrd="0" presId="urn:microsoft.com/office/officeart/2005/8/layout/vList3#1"/>
    <dgm:cxn modelId="{47490010-C73B-4B51-A8A1-B363E3AD811C}" type="presParOf" srcId="{15F0F7A1-6C36-4B70-901B-A73058577846}" destId="{210551FE-4543-487E-9BC3-BE518C77AB7E}" srcOrd="11" destOrd="0" presId="urn:microsoft.com/office/officeart/2005/8/layout/vList3#1"/>
    <dgm:cxn modelId="{DA6921F6-CD81-4B2C-9F3E-FB5425F0E551}" type="presParOf" srcId="{15F0F7A1-6C36-4B70-901B-A73058577846}" destId="{A3F54C17-41B6-4F93-A7EA-08B5A7997E51}" srcOrd="12" destOrd="0" presId="urn:microsoft.com/office/officeart/2005/8/layout/vList3#1"/>
    <dgm:cxn modelId="{F05BBC07-E67E-4ACC-A402-3FD97C1D215B}" type="presParOf" srcId="{A3F54C17-41B6-4F93-A7EA-08B5A7997E51}" destId="{AF77C208-23B2-44EA-BCA4-50F516CB8B07}" srcOrd="0" destOrd="0" presId="urn:microsoft.com/office/officeart/2005/8/layout/vList3#1"/>
    <dgm:cxn modelId="{FFD5BC8A-3498-47A0-96E8-82D58EFB0966}" type="presParOf" srcId="{A3F54C17-41B6-4F93-A7EA-08B5A7997E51}" destId="{F38463A0-5A8D-4307-89D6-DFFF998302BA}" srcOrd="1" destOrd="0" presId="urn:microsoft.com/office/officeart/2005/8/layout/vList3#1"/>
    <dgm:cxn modelId="{0EE7AA67-3A91-4168-9DF9-F7520F9367FA}" type="presParOf" srcId="{15F0F7A1-6C36-4B70-901B-A73058577846}" destId="{4C4DC9CC-02E8-40A4-BFAC-E0017578B090}" srcOrd="13" destOrd="0" presId="urn:microsoft.com/office/officeart/2005/8/layout/vList3#1"/>
    <dgm:cxn modelId="{3AD1CF41-85B6-41F9-9E35-AC78987F85CD}" type="presParOf" srcId="{15F0F7A1-6C36-4B70-901B-A73058577846}" destId="{43B8F2EF-6CC8-4171-B75F-D123236E2B52}" srcOrd="14" destOrd="0" presId="urn:microsoft.com/office/officeart/2005/8/layout/vList3#1"/>
    <dgm:cxn modelId="{E8CAC43E-C405-4F28-B020-34DA78B3690D}" type="presParOf" srcId="{43B8F2EF-6CC8-4171-B75F-D123236E2B52}" destId="{3DDF6B3A-7E46-4B3C-88BE-2F361D76EE7C}" srcOrd="0" destOrd="0" presId="urn:microsoft.com/office/officeart/2005/8/layout/vList3#1"/>
    <dgm:cxn modelId="{733DBF83-7F19-4EBF-901A-B78FFEB32C89}" type="presParOf" srcId="{43B8F2EF-6CC8-4171-B75F-D123236E2B52}" destId="{E5B0699C-4D1F-4809-9966-1D6B3A9F0678}" srcOrd="1" destOrd="0" presId="urn:microsoft.com/office/officeart/2005/8/layout/vList3#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3AF910-2116-4C9B-8104-14A6569D06D5}">
      <dsp:nvSpPr>
        <dsp:cNvPr id="0" name=""/>
        <dsp:cNvSpPr/>
      </dsp:nvSpPr>
      <dsp:spPr>
        <a:xfrm rot="5400000">
          <a:off x="5012703" y="-1901980"/>
          <a:ext cx="1166849" cy="5266944"/>
        </a:xfrm>
        <a:prstGeom prst="round2SameRect">
          <a:avLst/>
        </a:prstGeom>
        <a:solidFill>
          <a:srgbClr val="FFFF00">
            <a:alpha val="90000"/>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36220" tIns="118110" rIns="236220" bIns="118110" numCol="1" spcCol="1270" anchor="ctr" anchorCtr="0">
          <a:noAutofit/>
        </a:bodyPr>
        <a:lstStyle/>
        <a:p>
          <a:pPr marL="285750" lvl="1" indent="-285750" algn="l" defTabSz="1244600">
            <a:lnSpc>
              <a:spcPct val="90000"/>
            </a:lnSpc>
            <a:spcBef>
              <a:spcPct val="0"/>
            </a:spcBef>
            <a:spcAft>
              <a:spcPct val="15000"/>
            </a:spcAft>
            <a:buChar char="••"/>
          </a:pPr>
          <a:r>
            <a:rPr lang="az-Latn-AZ" sz="2800" b="0" kern="1200" dirty="0" smtClean="0">
              <a:solidFill>
                <a:srgbClr val="FF0000"/>
              </a:solidFill>
              <a:latin typeface="Times New Roman" pitchFamily="18" charset="0"/>
              <a:cs typeface="Times New Roman" pitchFamily="18" charset="0"/>
            </a:rPr>
            <a:t>Mülkiyyətçinin  təsəvvürlərinə  əsaslanan  prinsiplər</a:t>
          </a:r>
          <a:endParaRPr lang="ru-RU" sz="2800" b="0" kern="1200" dirty="0">
            <a:solidFill>
              <a:srgbClr val="FF0000"/>
            </a:solidFill>
            <a:latin typeface="Times New Roman" pitchFamily="18" charset="0"/>
            <a:cs typeface="Times New Roman" pitchFamily="18" charset="0"/>
          </a:endParaRPr>
        </a:p>
      </dsp:txBody>
      <dsp:txXfrm rot="-5400000">
        <a:off x="2962656" y="205028"/>
        <a:ext cx="5209983" cy="1052927"/>
      </dsp:txXfrm>
    </dsp:sp>
    <dsp:sp modelId="{72305BF6-0050-433A-8A55-D149FBFA3A65}">
      <dsp:nvSpPr>
        <dsp:cNvPr id="0" name=""/>
        <dsp:cNvSpPr/>
      </dsp:nvSpPr>
      <dsp:spPr>
        <a:xfrm>
          <a:off x="0" y="2209"/>
          <a:ext cx="2962656" cy="1458562"/>
        </a:xfrm>
        <a:prstGeom prst="roundRect">
          <a:avLst/>
        </a:prstGeom>
        <a:solidFill>
          <a:srgbClr val="00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123825" rIns="247650" bIns="123825" numCol="1" spcCol="1270" anchor="ctr" anchorCtr="0">
          <a:noAutofit/>
        </a:bodyPr>
        <a:lstStyle/>
        <a:p>
          <a:pPr lvl="0" algn="ctr" defTabSz="2889250">
            <a:lnSpc>
              <a:spcPct val="90000"/>
            </a:lnSpc>
            <a:spcBef>
              <a:spcPct val="0"/>
            </a:spcBef>
            <a:spcAft>
              <a:spcPct val="35000"/>
            </a:spcAft>
          </a:pPr>
          <a:r>
            <a:rPr lang="en-US" sz="6500" kern="1200" dirty="0" smtClean="0">
              <a:solidFill>
                <a:srgbClr val="FF0000"/>
              </a:solidFill>
            </a:rPr>
            <a:t>I</a:t>
          </a:r>
          <a:endParaRPr lang="ru-RU" sz="6500" kern="1200" dirty="0">
            <a:solidFill>
              <a:srgbClr val="FF0000"/>
            </a:solidFill>
          </a:endParaRPr>
        </a:p>
      </dsp:txBody>
      <dsp:txXfrm>
        <a:off x="71201" y="73410"/>
        <a:ext cx="2820254" cy="1316160"/>
      </dsp:txXfrm>
    </dsp:sp>
    <dsp:sp modelId="{3701E565-0CB5-486D-9A8F-C195293DC491}">
      <dsp:nvSpPr>
        <dsp:cNvPr id="0" name=""/>
        <dsp:cNvSpPr/>
      </dsp:nvSpPr>
      <dsp:spPr>
        <a:xfrm rot="5400000">
          <a:off x="5012703" y="-370490"/>
          <a:ext cx="1166849" cy="5266944"/>
        </a:xfrm>
        <a:prstGeom prst="round2SameRect">
          <a:avLst/>
        </a:prstGeom>
        <a:solidFill>
          <a:srgbClr val="00FF00">
            <a:alpha val="90000"/>
          </a:srgbClr>
        </a:solidFill>
        <a:ln w="25400" cap="flat" cmpd="sng" algn="ctr">
          <a:solidFill>
            <a:srgbClr val="92D05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36220" tIns="118110" rIns="236220" bIns="118110" numCol="1" spcCol="1270" anchor="ctr" anchorCtr="0">
          <a:noAutofit/>
        </a:bodyPr>
        <a:lstStyle/>
        <a:p>
          <a:pPr marL="228600" lvl="1" indent="-228600" algn="l" defTabSz="1022350">
            <a:lnSpc>
              <a:spcPct val="90000"/>
            </a:lnSpc>
            <a:spcBef>
              <a:spcPct val="0"/>
            </a:spcBef>
            <a:spcAft>
              <a:spcPct val="15000"/>
            </a:spcAft>
            <a:buChar char="••"/>
          </a:pPr>
          <a:r>
            <a:rPr lang="az-Latn-AZ" sz="2300" kern="1200" dirty="0" smtClean="0">
              <a:solidFill>
                <a:srgbClr val="FF0000"/>
              </a:solidFill>
              <a:latin typeface="Times New Roman" pitchFamily="18" charset="0"/>
              <a:cs typeface="Times New Roman" pitchFamily="18" charset="0"/>
            </a:rPr>
            <a:t>Obyektin  digər  obyektlərlə  qarşılıqlı  fəaliyyəti  ilə  şərtlənən  prinsiplər</a:t>
          </a:r>
          <a:endParaRPr lang="ru-RU" sz="2300" kern="1200" dirty="0">
            <a:solidFill>
              <a:srgbClr val="FF0000"/>
            </a:solidFill>
            <a:latin typeface="Times New Roman" pitchFamily="18" charset="0"/>
            <a:cs typeface="Times New Roman" pitchFamily="18" charset="0"/>
          </a:endParaRPr>
        </a:p>
      </dsp:txBody>
      <dsp:txXfrm rot="-5400000">
        <a:off x="2962656" y="1736518"/>
        <a:ext cx="5209983" cy="1052927"/>
      </dsp:txXfrm>
    </dsp:sp>
    <dsp:sp modelId="{CE0CE25B-9262-4AEE-9693-13A5F8A672A3}">
      <dsp:nvSpPr>
        <dsp:cNvPr id="0" name=""/>
        <dsp:cNvSpPr/>
      </dsp:nvSpPr>
      <dsp:spPr>
        <a:xfrm>
          <a:off x="0" y="1533700"/>
          <a:ext cx="2962656" cy="1458562"/>
        </a:xfrm>
        <a:prstGeom prst="roundRect">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123825" rIns="247650" bIns="123825" numCol="1" spcCol="1270" anchor="ctr" anchorCtr="0">
          <a:noAutofit/>
        </a:bodyPr>
        <a:lstStyle/>
        <a:p>
          <a:pPr lvl="0" algn="ctr" defTabSz="2889250">
            <a:lnSpc>
              <a:spcPct val="90000"/>
            </a:lnSpc>
            <a:spcBef>
              <a:spcPct val="0"/>
            </a:spcBef>
            <a:spcAft>
              <a:spcPct val="35000"/>
            </a:spcAft>
          </a:pPr>
          <a:r>
            <a:rPr lang="en-US" sz="6500" kern="1200" dirty="0" smtClean="0"/>
            <a:t>II</a:t>
          </a:r>
          <a:endParaRPr lang="ru-RU" sz="6500" kern="1200" dirty="0"/>
        </a:p>
      </dsp:txBody>
      <dsp:txXfrm>
        <a:off x="71201" y="1604901"/>
        <a:ext cx="2820254" cy="1316160"/>
      </dsp:txXfrm>
    </dsp:sp>
    <dsp:sp modelId="{25E3945B-A97A-469C-99B2-34FF13C76912}">
      <dsp:nvSpPr>
        <dsp:cNvPr id="0" name=""/>
        <dsp:cNvSpPr/>
      </dsp:nvSpPr>
      <dsp:spPr>
        <a:xfrm rot="5400000">
          <a:off x="5012703" y="1160999"/>
          <a:ext cx="1166849" cy="5266944"/>
        </a:xfrm>
        <a:prstGeom prst="round2SameRect">
          <a:avLst/>
        </a:prstGeom>
        <a:solidFill>
          <a:schemeClr val="accent2">
            <a:lumMod val="20000"/>
            <a:lumOff val="80000"/>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9540" tIns="64770" rIns="129540" bIns="64770" numCol="1" spcCol="1270" anchor="ctr" anchorCtr="0">
          <a:noAutofit/>
        </a:bodyPr>
        <a:lstStyle/>
        <a:p>
          <a:pPr marL="285750" lvl="1" indent="-285750" algn="l" defTabSz="1511300">
            <a:lnSpc>
              <a:spcPct val="90000"/>
            </a:lnSpc>
            <a:spcBef>
              <a:spcPct val="0"/>
            </a:spcBef>
            <a:spcAft>
              <a:spcPct val="15000"/>
            </a:spcAft>
            <a:buChar char="••"/>
          </a:pPr>
          <a:r>
            <a:rPr lang="en-US" sz="3400" kern="1200" dirty="0" err="1" smtClean="0">
              <a:solidFill>
                <a:srgbClr val="FF0000"/>
              </a:solidFill>
              <a:latin typeface="Times New Roman" pitchFamily="18" charset="0"/>
              <a:cs typeface="Times New Roman" pitchFamily="18" charset="0"/>
            </a:rPr>
            <a:t>Bazar</a:t>
          </a:r>
          <a:r>
            <a:rPr lang="en-US" sz="3400" kern="1200" dirty="0" smtClean="0">
              <a:solidFill>
                <a:srgbClr val="FF0000"/>
              </a:solidFill>
              <a:latin typeface="Times New Roman" pitchFamily="18" charset="0"/>
              <a:cs typeface="Times New Roman" pitchFamily="18" charset="0"/>
            </a:rPr>
            <a:t>  m</a:t>
          </a:r>
          <a:r>
            <a:rPr lang="az-Latn-AZ" sz="3400" kern="1200" dirty="0" smtClean="0">
              <a:solidFill>
                <a:srgbClr val="FF0000"/>
              </a:solidFill>
              <a:latin typeface="Times New Roman" pitchFamily="18" charset="0"/>
              <a:cs typeface="Times New Roman" pitchFamily="18" charset="0"/>
            </a:rPr>
            <a:t>ühiti  ilə  bağlı  prinsiplər</a:t>
          </a:r>
          <a:endParaRPr lang="ru-RU" sz="3400" kern="1200" dirty="0">
            <a:solidFill>
              <a:srgbClr val="FF0000"/>
            </a:solidFill>
            <a:latin typeface="Times New Roman" pitchFamily="18" charset="0"/>
            <a:cs typeface="Times New Roman" pitchFamily="18" charset="0"/>
          </a:endParaRPr>
        </a:p>
      </dsp:txBody>
      <dsp:txXfrm rot="-5400000">
        <a:off x="2962656" y="3268008"/>
        <a:ext cx="5209983" cy="1052927"/>
      </dsp:txXfrm>
    </dsp:sp>
    <dsp:sp modelId="{20A2DCDD-2034-43CC-B08A-7A7BC7C5325D}">
      <dsp:nvSpPr>
        <dsp:cNvPr id="0" name=""/>
        <dsp:cNvSpPr/>
      </dsp:nvSpPr>
      <dsp:spPr>
        <a:xfrm>
          <a:off x="0" y="3065190"/>
          <a:ext cx="2962656" cy="1458562"/>
        </a:xfrm>
        <a:prstGeom prst="roundRect">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123825" rIns="247650" bIns="123825" numCol="1" spcCol="1270" anchor="ctr" anchorCtr="0">
          <a:noAutofit/>
        </a:bodyPr>
        <a:lstStyle/>
        <a:p>
          <a:pPr lvl="0" algn="ctr" defTabSz="2889250">
            <a:lnSpc>
              <a:spcPct val="90000"/>
            </a:lnSpc>
            <a:spcBef>
              <a:spcPct val="0"/>
            </a:spcBef>
            <a:spcAft>
              <a:spcPct val="35000"/>
            </a:spcAft>
          </a:pPr>
          <a:r>
            <a:rPr lang="en-US" sz="6500" kern="1200" dirty="0" smtClean="0"/>
            <a:t>III</a:t>
          </a:r>
          <a:endParaRPr lang="ru-RU" sz="6500" kern="1200" dirty="0"/>
        </a:p>
      </dsp:txBody>
      <dsp:txXfrm>
        <a:off x="71201" y="3136391"/>
        <a:ext cx="2820254" cy="131616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BEEC1E-DD7A-4D02-A469-19FDF3A69691}">
      <dsp:nvSpPr>
        <dsp:cNvPr id="0" name=""/>
        <dsp:cNvSpPr/>
      </dsp:nvSpPr>
      <dsp:spPr>
        <a:xfrm>
          <a:off x="3402" y="1226181"/>
          <a:ext cx="1797693" cy="1036799"/>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91440" numCol="1" spcCol="1270" anchor="t" anchorCtr="0">
          <a:noAutofit/>
        </a:bodyPr>
        <a:lstStyle/>
        <a:p>
          <a:pPr lvl="0" algn="l" defTabSz="1066800">
            <a:lnSpc>
              <a:spcPct val="90000"/>
            </a:lnSpc>
            <a:spcBef>
              <a:spcPct val="0"/>
            </a:spcBef>
            <a:spcAft>
              <a:spcPct val="35000"/>
            </a:spcAft>
          </a:pPr>
          <a:endParaRPr lang="ru-RU" sz="2400" kern="1200" dirty="0"/>
        </a:p>
      </dsp:txBody>
      <dsp:txXfrm>
        <a:off x="3402" y="1226181"/>
        <a:ext cx="1797693" cy="691200"/>
      </dsp:txXfrm>
    </dsp:sp>
    <dsp:sp modelId="{8914132C-068B-49BF-8913-C21B7F907C7E}">
      <dsp:nvSpPr>
        <dsp:cNvPr id="0" name=""/>
        <dsp:cNvSpPr/>
      </dsp:nvSpPr>
      <dsp:spPr>
        <a:xfrm>
          <a:off x="259348" y="1917381"/>
          <a:ext cx="2022207" cy="1382400"/>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70688" rIns="170688" bIns="170688" numCol="1" spcCol="1270" anchor="t" anchorCtr="0">
          <a:noAutofit/>
        </a:bodyPr>
        <a:lstStyle/>
        <a:p>
          <a:pPr marL="228600" lvl="1" indent="-228600" algn="l" defTabSz="1066800">
            <a:lnSpc>
              <a:spcPct val="90000"/>
            </a:lnSpc>
            <a:spcBef>
              <a:spcPct val="0"/>
            </a:spcBef>
            <a:spcAft>
              <a:spcPct val="15000"/>
            </a:spcAft>
            <a:buChar char="••"/>
          </a:pPr>
          <a:r>
            <a:rPr lang="az-Latn-AZ" sz="2400" b="1" kern="1200" dirty="0" smtClean="0">
              <a:solidFill>
                <a:srgbClr val="FF0000"/>
              </a:solidFill>
              <a:latin typeface="Times New Roman" pitchFamily="18" charset="0"/>
              <a:cs typeface="Times New Roman" pitchFamily="18" charset="0"/>
            </a:rPr>
            <a:t>Faydalılıq</a:t>
          </a:r>
          <a:endParaRPr lang="ru-RU" sz="2400" b="1" kern="1200" dirty="0">
            <a:solidFill>
              <a:srgbClr val="FF0000"/>
            </a:solidFill>
            <a:latin typeface="Times New Roman" pitchFamily="18" charset="0"/>
            <a:cs typeface="Times New Roman" pitchFamily="18" charset="0"/>
          </a:endParaRPr>
        </a:p>
      </dsp:txBody>
      <dsp:txXfrm>
        <a:off x="299837" y="1957870"/>
        <a:ext cx="1941229" cy="1301422"/>
      </dsp:txXfrm>
    </dsp:sp>
    <dsp:sp modelId="{9343FD75-B1FE-4F19-94D4-8E5D9A6B6E1A}">
      <dsp:nvSpPr>
        <dsp:cNvPr id="0" name=""/>
        <dsp:cNvSpPr/>
      </dsp:nvSpPr>
      <dsp:spPr>
        <a:xfrm>
          <a:off x="2101684" y="1347994"/>
          <a:ext cx="637246" cy="447573"/>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ru-RU" sz="1900" kern="1200"/>
        </a:p>
      </dsp:txBody>
      <dsp:txXfrm>
        <a:off x="2101684" y="1437509"/>
        <a:ext cx="502974" cy="268543"/>
      </dsp:txXfrm>
    </dsp:sp>
    <dsp:sp modelId="{E9EA6E35-F8F8-4BF2-A49C-C5C0C134AC01}">
      <dsp:nvSpPr>
        <dsp:cNvPr id="0" name=""/>
        <dsp:cNvSpPr/>
      </dsp:nvSpPr>
      <dsp:spPr>
        <a:xfrm>
          <a:off x="3003448" y="1226181"/>
          <a:ext cx="1797693" cy="1036799"/>
        </a:xfrm>
        <a:prstGeom prst="roundRect">
          <a:avLst>
            <a:gd name="adj" fmla="val 10000"/>
          </a:avLst>
        </a:prstGeom>
        <a:solidFill>
          <a:schemeClr val="accent5">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91440" numCol="1" spcCol="1270" anchor="t" anchorCtr="0">
          <a:noAutofit/>
        </a:bodyPr>
        <a:lstStyle/>
        <a:p>
          <a:pPr lvl="0" algn="l" defTabSz="1066800">
            <a:lnSpc>
              <a:spcPct val="90000"/>
            </a:lnSpc>
            <a:spcBef>
              <a:spcPct val="0"/>
            </a:spcBef>
            <a:spcAft>
              <a:spcPct val="35000"/>
            </a:spcAft>
          </a:pPr>
          <a:endParaRPr lang="ru-RU" sz="2400" kern="1200" dirty="0"/>
        </a:p>
      </dsp:txBody>
      <dsp:txXfrm>
        <a:off x="3003448" y="1226181"/>
        <a:ext cx="1797693" cy="691200"/>
      </dsp:txXfrm>
    </dsp:sp>
    <dsp:sp modelId="{407971E3-7917-4D26-AA44-E155E6C73CCC}">
      <dsp:nvSpPr>
        <dsp:cNvPr id="0" name=""/>
        <dsp:cNvSpPr/>
      </dsp:nvSpPr>
      <dsp:spPr>
        <a:xfrm>
          <a:off x="3202586" y="1917381"/>
          <a:ext cx="2135821" cy="1382400"/>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4966938"/>
              <a:satOff val="19906"/>
              <a:lumOff val="431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70688" rIns="170688" bIns="170688" numCol="1" spcCol="1270" anchor="t" anchorCtr="0">
          <a:noAutofit/>
        </a:bodyPr>
        <a:lstStyle/>
        <a:p>
          <a:pPr marL="228600" lvl="1" indent="-228600" algn="l" defTabSz="1066800">
            <a:lnSpc>
              <a:spcPct val="90000"/>
            </a:lnSpc>
            <a:spcBef>
              <a:spcPct val="0"/>
            </a:spcBef>
            <a:spcAft>
              <a:spcPct val="15000"/>
            </a:spcAft>
            <a:buChar char="••"/>
          </a:pPr>
          <a:r>
            <a:rPr lang="az-Latn-AZ" sz="2400" b="1" kern="1200" dirty="0" smtClean="0">
              <a:solidFill>
                <a:srgbClr val="FF0000"/>
              </a:solidFill>
              <a:latin typeface="Times New Roman" pitchFamily="18" charset="0"/>
              <a:cs typeface="Times New Roman" pitchFamily="18" charset="0"/>
            </a:rPr>
            <a:t>Əvəzetmə </a:t>
          </a:r>
          <a:endParaRPr lang="ru-RU" sz="2400" b="1" kern="1200" dirty="0">
            <a:solidFill>
              <a:srgbClr val="FF0000"/>
            </a:solidFill>
            <a:latin typeface="Times New Roman" pitchFamily="18" charset="0"/>
            <a:cs typeface="Times New Roman" pitchFamily="18" charset="0"/>
          </a:endParaRPr>
        </a:p>
      </dsp:txBody>
      <dsp:txXfrm>
        <a:off x="3243075" y="1957870"/>
        <a:ext cx="2054843" cy="1301422"/>
      </dsp:txXfrm>
    </dsp:sp>
    <dsp:sp modelId="{C9D03834-F3F2-46CB-B00B-6FB3BD67BB9A}">
      <dsp:nvSpPr>
        <dsp:cNvPr id="0" name=""/>
        <dsp:cNvSpPr/>
      </dsp:nvSpPr>
      <dsp:spPr>
        <a:xfrm>
          <a:off x="5115931" y="1347994"/>
          <a:ext cx="667354" cy="447573"/>
        </a:xfrm>
        <a:prstGeom prst="rightArrow">
          <a:avLst>
            <a:gd name="adj1" fmla="val 60000"/>
            <a:gd name="adj2" fmla="val 50000"/>
          </a:avLst>
        </a:prstGeom>
        <a:solidFill>
          <a:schemeClr val="accent5">
            <a:hueOff val="-9933876"/>
            <a:satOff val="39811"/>
            <a:lumOff val="8628"/>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ru-RU" sz="1900" kern="1200"/>
        </a:p>
      </dsp:txBody>
      <dsp:txXfrm>
        <a:off x="5115931" y="1437509"/>
        <a:ext cx="533082" cy="268543"/>
      </dsp:txXfrm>
    </dsp:sp>
    <dsp:sp modelId="{CFB3EE2C-D475-4B12-8D4D-CDE9087EA866}">
      <dsp:nvSpPr>
        <dsp:cNvPr id="0" name=""/>
        <dsp:cNvSpPr/>
      </dsp:nvSpPr>
      <dsp:spPr>
        <a:xfrm>
          <a:off x="6060301" y="1226181"/>
          <a:ext cx="1797693" cy="1036799"/>
        </a:xfrm>
        <a:prstGeom prst="roundRect">
          <a:avLst>
            <a:gd name="adj" fmla="val 10000"/>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91440" numCol="1" spcCol="1270" anchor="t" anchorCtr="0">
          <a:noAutofit/>
        </a:bodyPr>
        <a:lstStyle/>
        <a:p>
          <a:pPr lvl="0" algn="l" defTabSz="1066800">
            <a:lnSpc>
              <a:spcPct val="90000"/>
            </a:lnSpc>
            <a:spcBef>
              <a:spcPct val="0"/>
            </a:spcBef>
            <a:spcAft>
              <a:spcPct val="35000"/>
            </a:spcAft>
          </a:pPr>
          <a:endParaRPr lang="ru-RU" sz="2400" kern="1200" dirty="0"/>
        </a:p>
      </dsp:txBody>
      <dsp:txXfrm>
        <a:off x="6060301" y="1226181"/>
        <a:ext cx="1797693" cy="691200"/>
      </dsp:txXfrm>
    </dsp:sp>
    <dsp:sp modelId="{E5FFAFC9-97E9-4654-BE86-727245220D9B}">
      <dsp:nvSpPr>
        <dsp:cNvPr id="0" name=""/>
        <dsp:cNvSpPr/>
      </dsp:nvSpPr>
      <dsp:spPr>
        <a:xfrm>
          <a:off x="6428503" y="1917381"/>
          <a:ext cx="1797693" cy="1382400"/>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9933876"/>
              <a:satOff val="39811"/>
              <a:lumOff val="862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70688" rIns="170688" bIns="170688" numCol="1" spcCol="1270" anchor="t" anchorCtr="0">
          <a:noAutofit/>
        </a:bodyPr>
        <a:lstStyle/>
        <a:p>
          <a:pPr marL="228600" lvl="1" indent="-228600" algn="l" defTabSz="1066800">
            <a:lnSpc>
              <a:spcPct val="90000"/>
            </a:lnSpc>
            <a:spcBef>
              <a:spcPct val="0"/>
            </a:spcBef>
            <a:spcAft>
              <a:spcPct val="15000"/>
            </a:spcAft>
            <a:buChar char="••"/>
          </a:pPr>
          <a:r>
            <a:rPr lang="az-Latn-AZ" sz="2400" b="1" kern="1200" dirty="0" smtClean="0">
              <a:solidFill>
                <a:srgbClr val="FF0000"/>
              </a:solidFill>
              <a:latin typeface="Times New Roman" pitchFamily="18" charset="0"/>
              <a:cs typeface="Times New Roman" pitchFamily="18" charset="0"/>
            </a:rPr>
            <a:t>Gözləmə </a:t>
          </a:r>
          <a:endParaRPr lang="ru-RU" sz="2400" b="1" kern="1200" dirty="0">
            <a:solidFill>
              <a:srgbClr val="FF0000"/>
            </a:solidFill>
            <a:latin typeface="Times New Roman" pitchFamily="18" charset="0"/>
            <a:cs typeface="Times New Roman" pitchFamily="18" charset="0"/>
          </a:endParaRPr>
        </a:p>
      </dsp:txBody>
      <dsp:txXfrm>
        <a:off x="6468992" y="1957870"/>
        <a:ext cx="1716715" cy="130142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F08266-29EA-41F8-AF7E-FF73FA1BD1DF}">
      <dsp:nvSpPr>
        <dsp:cNvPr id="0" name=""/>
        <dsp:cNvSpPr/>
      </dsp:nvSpPr>
      <dsp:spPr>
        <a:xfrm>
          <a:off x="0" y="676676"/>
          <a:ext cx="8229600" cy="3291840"/>
        </a:xfrm>
        <a:prstGeom prst="leftRightRibbon">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AD38FB4-6CC5-492D-AB55-F52746CAF6B5}">
      <dsp:nvSpPr>
        <dsp:cNvPr id="0" name=""/>
        <dsp:cNvSpPr/>
      </dsp:nvSpPr>
      <dsp:spPr>
        <a:xfrm>
          <a:off x="987552" y="1193133"/>
          <a:ext cx="2715768" cy="1613001"/>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42240" rIns="0" bIns="152400" numCol="1" spcCol="1270" anchor="ctr" anchorCtr="0">
          <a:noAutofit/>
        </a:bodyPr>
        <a:lstStyle/>
        <a:p>
          <a:pPr lvl="0" algn="ctr" defTabSz="1778000">
            <a:lnSpc>
              <a:spcPct val="90000"/>
            </a:lnSpc>
            <a:spcBef>
              <a:spcPct val="0"/>
            </a:spcBef>
            <a:spcAft>
              <a:spcPct val="35000"/>
            </a:spcAft>
          </a:pPr>
          <a:r>
            <a:rPr lang="az-Latn-AZ" sz="4000" b="1" i="1" kern="1200" dirty="0" smtClean="0">
              <a:solidFill>
                <a:srgbClr val="C00000"/>
              </a:solidFill>
              <a:latin typeface="Times New Roman" pitchFamily="18" charset="0"/>
              <a:cs typeface="Times New Roman" pitchFamily="18" charset="0"/>
            </a:rPr>
            <a:t>İstifadə dəyəri</a:t>
          </a:r>
          <a:endParaRPr lang="ru-RU" sz="4000" b="1" i="1" kern="1200" dirty="0">
            <a:solidFill>
              <a:srgbClr val="C00000"/>
            </a:solidFill>
            <a:latin typeface="Times New Roman" pitchFamily="18" charset="0"/>
            <a:cs typeface="Times New Roman" pitchFamily="18" charset="0"/>
          </a:endParaRPr>
        </a:p>
      </dsp:txBody>
      <dsp:txXfrm>
        <a:off x="987552" y="1193133"/>
        <a:ext cx="2715768" cy="1613001"/>
      </dsp:txXfrm>
    </dsp:sp>
    <dsp:sp modelId="{A9C98F08-E024-4306-958F-F1BEB7B8A1DA}">
      <dsp:nvSpPr>
        <dsp:cNvPr id="0" name=""/>
        <dsp:cNvSpPr/>
      </dsp:nvSpPr>
      <dsp:spPr>
        <a:xfrm>
          <a:off x="4114800" y="1719827"/>
          <a:ext cx="3209544" cy="1613001"/>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42240" rIns="0" bIns="152400" numCol="1" spcCol="1270" anchor="ctr" anchorCtr="0">
          <a:noAutofit/>
        </a:bodyPr>
        <a:lstStyle/>
        <a:p>
          <a:pPr lvl="0" algn="ctr" defTabSz="1778000">
            <a:lnSpc>
              <a:spcPct val="90000"/>
            </a:lnSpc>
            <a:spcBef>
              <a:spcPct val="0"/>
            </a:spcBef>
            <a:spcAft>
              <a:spcPct val="35000"/>
            </a:spcAft>
          </a:pPr>
          <a:r>
            <a:rPr lang="az-Latn-AZ" sz="4000" b="1" i="1" kern="1200" dirty="0" smtClean="0">
              <a:solidFill>
                <a:srgbClr val="7030A0"/>
              </a:solidFill>
              <a:latin typeface="Times New Roman" pitchFamily="18" charset="0"/>
              <a:cs typeface="Times New Roman" pitchFamily="18" charset="0"/>
            </a:rPr>
            <a:t>Mübadilə  dəyəri</a:t>
          </a:r>
          <a:endParaRPr lang="ru-RU" sz="4000" b="1" i="1" kern="1200" dirty="0">
            <a:solidFill>
              <a:srgbClr val="7030A0"/>
            </a:solidFill>
            <a:latin typeface="Times New Roman" pitchFamily="18" charset="0"/>
            <a:cs typeface="Times New Roman" pitchFamily="18" charset="0"/>
          </a:endParaRPr>
        </a:p>
      </dsp:txBody>
      <dsp:txXfrm>
        <a:off x="4114800" y="1719827"/>
        <a:ext cx="3209544" cy="161300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BF9E89-B58B-4B4B-BA8C-99A7B4C3F8A3}">
      <dsp:nvSpPr>
        <dsp:cNvPr id="0" name=""/>
        <dsp:cNvSpPr/>
      </dsp:nvSpPr>
      <dsp:spPr>
        <a:xfrm>
          <a:off x="1286073" y="1131490"/>
          <a:ext cx="3394472" cy="3394472"/>
        </a:xfrm>
        <a:prstGeom prst="ellipse">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596BD81-B4BB-4D6B-AE81-7677B170F752}">
      <dsp:nvSpPr>
        <dsp:cNvPr id="0" name=""/>
        <dsp:cNvSpPr/>
      </dsp:nvSpPr>
      <dsp:spPr>
        <a:xfrm>
          <a:off x="1964967" y="1810385"/>
          <a:ext cx="2036683" cy="2036683"/>
        </a:xfrm>
        <a:prstGeom prst="ellipse">
          <a:avLst/>
        </a:prstGeom>
        <a:solidFill>
          <a:srgbClr val="7030A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4E311A5-4B28-42CE-8DF4-BF839145BCE2}">
      <dsp:nvSpPr>
        <dsp:cNvPr id="0" name=""/>
        <dsp:cNvSpPr/>
      </dsp:nvSpPr>
      <dsp:spPr>
        <a:xfrm>
          <a:off x="2643862" y="2489279"/>
          <a:ext cx="678894" cy="678894"/>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8202BB4-48CB-4DB9-A572-81C4D0159DFC}">
      <dsp:nvSpPr>
        <dsp:cNvPr id="0" name=""/>
        <dsp:cNvSpPr/>
      </dsp:nvSpPr>
      <dsp:spPr>
        <a:xfrm>
          <a:off x="5246290" y="0"/>
          <a:ext cx="1697236" cy="9900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808" tIns="43180" rIns="43180" bIns="43180" numCol="1" spcCol="1270" anchor="ctr" anchorCtr="0">
          <a:noAutofit/>
        </a:bodyPr>
        <a:lstStyle/>
        <a:p>
          <a:pPr lvl="0" algn="l" defTabSz="1511300">
            <a:lnSpc>
              <a:spcPct val="90000"/>
            </a:lnSpc>
            <a:spcBef>
              <a:spcPct val="0"/>
            </a:spcBef>
            <a:spcAft>
              <a:spcPct val="35000"/>
            </a:spcAft>
          </a:pPr>
          <a:r>
            <a:rPr lang="az-Latn-AZ" sz="3400" b="1" kern="1200" dirty="0" smtClean="0">
              <a:solidFill>
                <a:srgbClr val="00B0F0"/>
              </a:solidFill>
              <a:latin typeface="Times New Roman" pitchFamily="18" charset="0"/>
              <a:cs typeface="Times New Roman" pitchFamily="18" charset="0"/>
            </a:rPr>
            <a:t>Ilkin dəyər</a:t>
          </a:r>
          <a:endParaRPr lang="ru-RU" sz="3400" b="1" kern="1200" dirty="0">
            <a:solidFill>
              <a:srgbClr val="00B0F0"/>
            </a:solidFill>
            <a:latin typeface="Times New Roman" pitchFamily="18" charset="0"/>
            <a:cs typeface="Times New Roman" pitchFamily="18" charset="0"/>
          </a:endParaRPr>
        </a:p>
      </dsp:txBody>
      <dsp:txXfrm>
        <a:off x="5246290" y="0"/>
        <a:ext cx="1697236" cy="990054"/>
      </dsp:txXfrm>
    </dsp:sp>
    <dsp:sp modelId="{943DD9A3-241A-45CC-89AE-2FD0122138FA}">
      <dsp:nvSpPr>
        <dsp:cNvPr id="0" name=""/>
        <dsp:cNvSpPr/>
      </dsp:nvSpPr>
      <dsp:spPr>
        <a:xfrm>
          <a:off x="4821981" y="495027"/>
          <a:ext cx="424309" cy="0"/>
        </a:xfrm>
        <a:prstGeom prst="line">
          <a:avLst/>
        </a:prstGeom>
        <a:solidFill>
          <a:schemeClr val="accent5">
            <a:hueOff val="0"/>
            <a:satOff val="0"/>
            <a:lumOff val="0"/>
            <a:alphaOff val="0"/>
          </a:schemeClr>
        </a:solidFill>
        <a:ln w="25400" cap="flat" cmpd="sng" algn="ctr">
          <a:solidFill>
            <a:schemeClr val="accent5">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AFAA8FA-1F80-4C5D-A15A-655C841CF093}">
      <dsp:nvSpPr>
        <dsp:cNvPr id="0" name=""/>
        <dsp:cNvSpPr/>
      </dsp:nvSpPr>
      <dsp:spPr>
        <a:xfrm rot="5400000">
          <a:off x="2735229" y="743672"/>
          <a:ext cx="2333133" cy="1836975"/>
        </a:xfrm>
        <a:prstGeom prst="line">
          <a:avLst/>
        </a:prstGeom>
        <a:solidFill>
          <a:schemeClr val="accent5">
            <a:hueOff val="0"/>
            <a:satOff val="0"/>
            <a:lumOff val="0"/>
            <a:alphaOff val="0"/>
          </a:schemeClr>
        </a:solidFill>
        <a:ln w="25400" cap="flat" cmpd="sng" algn="ctr">
          <a:solidFill>
            <a:schemeClr val="accent5">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8DEA0C5-E7F6-4832-885E-3A9EA7F118F9}">
      <dsp:nvSpPr>
        <dsp:cNvPr id="0" name=""/>
        <dsp:cNvSpPr/>
      </dsp:nvSpPr>
      <dsp:spPr>
        <a:xfrm>
          <a:off x="5246290" y="990054"/>
          <a:ext cx="1697236" cy="9900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808" tIns="43180" rIns="43180" bIns="43180" numCol="1" spcCol="1270" anchor="ctr" anchorCtr="0">
          <a:noAutofit/>
        </a:bodyPr>
        <a:lstStyle/>
        <a:p>
          <a:pPr lvl="0" algn="l" defTabSz="1511300">
            <a:lnSpc>
              <a:spcPct val="90000"/>
            </a:lnSpc>
            <a:spcBef>
              <a:spcPct val="0"/>
            </a:spcBef>
            <a:spcAft>
              <a:spcPct val="35000"/>
            </a:spcAft>
          </a:pPr>
          <a:r>
            <a:rPr lang="az-Latn-AZ" sz="3400" b="1" kern="1200" dirty="0" smtClean="0">
              <a:solidFill>
                <a:srgbClr val="00FF00"/>
              </a:solidFill>
              <a:latin typeface="Times New Roman" pitchFamily="18" charset="0"/>
              <a:cs typeface="Times New Roman" pitchFamily="18" charset="0"/>
            </a:rPr>
            <a:t>Bərpa dəyəri</a:t>
          </a:r>
          <a:endParaRPr lang="ru-RU" sz="3400" b="1" kern="1200" dirty="0">
            <a:solidFill>
              <a:srgbClr val="00FF00"/>
            </a:solidFill>
            <a:latin typeface="Times New Roman" pitchFamily="18" charset="0"/>
            <a:cs typeface="Times New Roman" pitchFamily="18" charset="0"/>
          </a:endParaRPr>
        </a:p>
      </dsp:txBody>
      <dsp:txXfrm>
        <a:off x="5246290" y="990054"/>
        <a:ext cx="1697236" cy="990054"/>
      </dsp:txXfrm>
    </dsp:sp>
    <dsp:sp modelId="{8D55FFB3-343D-4F5A-8E6A-1516ACFEC115}">
      <dsp:nvSpPr>
        <dsp:cNvPr id="0" name=""/>
        <dsp:cNvSpPr/>
      </dsp:nvSpPr>
      <dsp:spPr>
        <a:xfrm>
          <a:off x="4821981" y="1485081"/>
          <a:ext cx="424309" cy="0"/>
        </a:xfrm>
        <a:prstGeom prst="line">
          <a:avLst/>
        </a:prstGeom>
        <a:solidFill>
          <a:schemeClr val="accent5">
            <a:hueOff val="0"/>
            <a:satOff val="0"/>
            <a:lumOff val="0"/>
            <a:alphaOff val="0"/>
          </a:schemeClr>
        </a:solidFill>
        <a:ln w="25400" cap="flat" cmpd="sng" algn="ctr">
          <a:solidFill>
            <a:schemeClr val="accent5">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4E9EB0D-BD93-4A30-9E52-124DD5384BD9}">
      <dsp:nvSpPr>
        <dsp:cNvPr id="0" name=""/>
        <dsp:cNvSpPr/>
      </dsp:nvSpPr>
      <dsp:spPr>
        <a:xfrm rot="5400000">
          <a:off x="3236027" y="1718281"/>
          <a:ext cx="1818079" cy="1350434"/>
        </a:xfrm>
        <a:prstGeom prst="line">
          <a:avLst/>
        </a:prstGeom>
        <a:solidFill>
          <a:schemeClr val="accent5">
            <a:hueOff val="0"/>
            <a:satOff val="0"/>
            <a:lumOff val="0"/>
            <a:alphaOff val="0"/>
          </a:schemeClr>
        </a:solidFill>
        <a:ln w="25400" cap="flat" cmpd="sng" algn="ctr">
          <a:solidFill>
            <a:schemeClr val="accent5">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9D98485-0244-4638-B064-15101A8F58A1}">
      <dsp:nvSpPr>
        <dsp:cNvPr id="0" name=""/>
        <dsp:cNvSpPr/>
      </dsp:nvSpPr>
      <dsp:spPr>
        <a:xfrm>
          <a:off x="5246290" y="1980108"/>
          <a:ext cx="1697236" cy="9900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808" tIns="43180" rIns="43180" bIns="43180" numCol="1" spcCol="1270" anchor="ctr" anchorCtr="0">
          <a:noAutofit/>
        </a:bodyPr>
        <a:lstStyle/>
        <a:p>
          <a:pPr lvl="0" algn="l" defTabSz="1511300">
            <a:lnSpc>
              <a:spcPct val="90000"/>
            </a:lnSpc>
            <a:spcBef>
              <a:spcPct val="0"/>
            </a:spcBef>
            <a:spcAft>
              <a:spcPct val="35000"/>
            </a:spcAft>
          </a:pPr>
          <a:r>
            <a:rPr lang="az-Latn-AZ" sz="3400" b="1" kern="1200" dirty="0" smtClean="0">
              <a:solidFill>
                <a:srgbClr val="FF0000"/>
              </a:solidFill>
              <a:latin typeface="Times New Roman" pitchFamily="18" charset="0"/>
              <a:cs typeface="Times New Roman" pitchFamily="18" charset="0"/>
            </a:rPr>
            <a:t>Qalıq  dəyər</a:t>
          </a:r>
          <a:endParaRPr lang="ru-RU" sz="3400" b="1" kern="1200" dirty="0">
            <a:solidFill>
              <a:srgbClr val="FF0000"/>
            </a:solidFill>
            <a:latin typeface="Times New Roman" pitchFamily="18" charset="0"/>
            <a:cs typeface="Times New Roman" pitchFamily="18" charset="0"/>
          </a:endParaRPr>
        </a:p>
      </dsp:txBody>
      <dsp:txXfrm>
        <a:off x="5246290" y="1980108"/>
        <a:ext cx="1697236" cy="990054"/>
      </dsp:txXfrm>
    </dsp:sp>
    <dsp:sp modelId="{9A8ACB6A-DE9D-4BE7-A209-54DCDD0BDECF}">
      <dsp:nvSpPr>
        <dsp:cNvPr id="0" name=""/>
        <dsp:cNvSpPr/>
      </dsp:nvSpPr>
      <dsp:spPr>
        <a:xfrm>
          <a:off x="4821981" y="2475136"/>
          <a:ext cx="424309" cy="0"/>
        </a:xfrm>
        <a:prstGeom prst="line">
          <a:avLst/>
        </a:prstGeom>
        <a:solidFill>
          <a:schemeClr val="accent5">
            <a:hueOff val="0"/>
            <a:satOff val="0"/>
            <a:lumOff val="0"/>
            <a:alphaOff val="0"/>
          </a:schemeClr>
        </a:solidFill>
        <a:ln w="25400" cap="flat" cmpd="sng" algn="ctr">
          <a:solidFill>
            <a:schemeClr val="accent5">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9A4B405-5E3B-4BAC-A97C-28CB960938C3}">
      <dsp:nvSpPr>
        <dsp:cNvPr id="0" name=""/>
        <dsp:cNvSpPr/>
      </dsp:nvSpPr>
      <dsp:spPr>
        <a:xfrm rot="5400000">
          <a:off x="3737447" y="2692099"/>
          <a:ext cx="1298951" cy="863893"/>
        </a:xfrm>
        <a:prstGeom prst="line">
          <a:avLst/>
        </a:prstGeom>
        <a:solidFill>
          <a:schemeClr val="accent5">
            <a:hueOff val="0"/>
            <a:satOff val="0"/>
            <a:lumOff val="0"/>
            <a:alphaOff val="0"/>
          </a:schemeClr>
        </a:solidFill>
        <a:ln w="25400" cap="flat" cmpd="sng" algn="ctr">
          <a:solidFill>
            <a:schemeClr val="accent5">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9D56CB-CE6D-44FC-91FE-7E9F569452E1}">
      <dsp:nvSpPr>
        <dsp:cNvPr id="0" name=""/>
        <dsp:cNvSpPr/>
      </dsp:nvSpPr>
      <dsp:spPr>
        <a:xfrm rot="10800000">
          <a:off x="1490525" y="1569"/>
          <a:ext cx="5472684" cy="448268"/>
        </a:xfrm>
        <a:prstGeom prst="homePlate">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7674" tIns="76200" rIns="142240" bIns="76200" numCol="1" spcCol="1270" anchor="ctr" anchorCtr="0">
          <a:noAutofit/>
        </a:bodyPr>
        <a:lstStyle/>
        <a:p>
          <a:pPr lvl="0" algn="ctr" defTabSz="889000">
            <a:lnSpc>
              <a:spcPct val="90000"/>
            </a:lnSpc>
            <a:spcBef>
              <a:spcPct val="0"/>
            </a:spcBef>
            <a:spcAft>
              <a:spcPct val="35000"/>
            </a:spcAft>
          </a:pPr>
          <a:r>
            <a:rPr lang="az-Latn-AZ" sz="2000" kern="1200" dirty="0" smtClean="0">
              <a:solidFill>
                <a:srgbClr val="FF0000"/>
              </a:solidFill>
              <a:latin typeface="Times New Roman" pitchFamily="18" charset="0"/>
              <a:cs typeface="Times New Roman" pitchFamily="18" charset="0"/>
            </a:rPr>
            <a:t>Müəssisənin  aktivlərinin  yenidən  qiymətləndirilməsi</a:t>
          </a:r>
          <a:endParaRPr lang="ru-RU" sz="2000" kern="1200" dirty="0">
            <a:solidFill>
              <a:srgbClr val="FF0000"/>
            </a:solidFill>
            <a:latin typeface="Times New Roman" pitchFamily="18" charset="0"/>
            <a:cs typeface="Times New Roman" pitchFamily="18" charset="0"/>
          </a:endParaRPr>
        </a:p>
      </dsp:txBody>
      <dsp:txXfrm rot="10800000">
        <a:off x="1602592" y="1569"/>
        <a:ext cx="5360617" cy="448268"/>
      </dsp:txXfrm>
    </dsp:sp>
    <dsp:sp modelId="{6751A040-2C76-43BC-B8A2-57BB402DD764}">
      <dsp:nvSpPr>
        <dsp:cNvPr id="0" name=""/>
        <dsp:cNvSpPr/>
      </dsp:nvSpPr>
      <dsp:spPr>
        <a:xfrm>
          <a:off x="1266390" y="1569"/>
          <a:ext cx="448268" cy="448268"/>
        </a:xfrm>
        <a:prstGeom prst="ellipse">
          <a:avLst/>
        </a:prstGeom>
        <a:solidFill>
          <a:schemeClr val="accent5">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3E6C3C1-EAA5-4D8F-B559-F3E709B6607E}">
      <dsp:nvSpPr>
        <dsp:cNvPr id="0" name=""/>
        <dsp:cNvSpPr/>
      </dsp:nvSpPr>
      <dsp:spPr>
        <a:xfrm rot="10800000">
          <a:off x="1411608" y="556573"/>
          <a:ext cx="5472684" cy="448268"/>
        </a:xfrm>
        <a:prstGeom prst="homePlate">
          <a:avLst/>
        </a:prstGeom>
        <a:solidFill>
          <a:schemeClr val="accent6">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7674" tIns="76200" rIns="142240" bIns="76200" numCol="1" spcCol="1270" anchor="ctr" anchorCtr="0">
          <a:noAutofit/>
        </a:bodyPr>
        <a:lstStyle/>
        <a:p>
          <a:pPr lvl="0" algn="ctr" defTabSz="889000">
            <a:lnSpc>
              <a:spcPct val="90000"/>
            </a:lnSpc>
            <a:spcBef>
              <a:spcPct val="0"/>
            </a:spcBef>
            <a:spcAft>
              <a:spcPct val="35000"/>
            </a:spcAft>
          </a:pPr>
          <a:r>
            <a:rPr lang="az-Latn-AZ" sz="2000" kern="1200" dirty="0" smtClean="0">
              <a:solidFill>
                <a:srgbClr val="FF0000"/>
              </a:solidFill>
              <a:latin typeface="Times New Roman" pitchFamily="18" charset="0"/>
              <a:cs typeface="Times New Roman" pitchFamily="18" charset="0"/>
            </a:rPr>
            <a:t>Müəssisənin  əmlakının  qiymətləndirilməsi</a:t>
          </a:r>
          <a:endParaRPr lang="ru-RU" sz="2000" kern="1200" dirty="0">
            <a:solidFill>
              <a:srgbClr val="FF0000"/>
            </a:solidFill>
            <a:latin typeface="Times New Roman" pitchFamily="18" charset="0"/>
            <a:cs typeface="Times New Roman" pitchFamily="18" charset="0"/>
          </a:endParaRPr>
        </a:p>
      </dsp:txBody>
      <dsp:txXfrm rot="10800000">
        <a:off x="1523675" y="556573"/>
        <a:ext cx="5360617" cy="448268"/>
      </dsp:txXfrm>
    </dsp:sp>
    <dsp:sp modelId="{5C185D93-42C1-498A-9CB0-EA69D7044847}">
      <dsp:nvSpPr>
        <dsp:cNvPr id="0" name=""/>
        <dsp:cNvSpPr/>
      </dsp:nvSpPr>
      <dsp:spPr>
        <a:xfrm>
          <a:off x="1266390" y="583648"/>
          <a:ext cx="448268" cy="448268"/>
        </a:xfrm>
        <a:prstGeom prst="ellipse">
          <a:avLst/>
        </a:prstGeom>
        <a:solidFill>
          <a:schemeClr val="accent5">
            <a:tint val="50000"/>
            <a:hueOff val="-1526052"/>
            <a:satOff val="6802"/>
            <a:lumOff val="60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F07C34F-135F-4A01-A226-8D38EA7665D7}">
      <dsp:nvSpPr>
        <dsp:cNvPr id="0" name=""/>
        <dsp:cNvSpPr/>
      </dsp:nvSpPr>
      <dsp:spPr>
        <a:xfrm rot="10800000">
          <a:off x="1490525" y="1165728"/>
          <a:ext cx="5472684" cy="448268"/>
        </a:xfrm>
        <a:prstGeom prst="homePlate">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7674" tIns="76200" rIns="142240" bIns="76200" numCol="1" spcCol="1270" anchor="ctr" anchorCtr="0">
          <a:noAutofit/>
        </a:bodyPr>
        <a:lstStyle/>
        <a:p>
          <a:pPr lvl="0" algn="ctr" defTabSz="889000">
            <a:lnSpc>
              <a:spcPct val="90000"/>
            </a:lnSpc>
            <a:spcBef>
              <a:spcPct val="0"/>
            </a:spcBef>
            <a:spcAft>
              <a:spcPct val="35000"/>
            </a:spcAft>
          </a:pPr>
          <a:r>
            <a:rPr lang="az-Latn-AZ" sz="2000" kern="1200" dirty="0" smtClean="0">
              <a:solidFill>
                <a:srgbClr val="FF0000"/>
              </a:solidFill>
              <a:latin typeface="Times New Roman" pitchFamily="18" charset="0"/>
              <a:cs typeface="Times New Roman" pitchFamily="18" charset="0"/>
            </a:rPr>
            <a:t>Sığorta  və  vergiyə cəlbetmə  dəyərinin  müəyyən  edilməsi</a:t>
          </a:r>
          <a:endParaRPr lang="ru-RU" sz="2000" kern="1200" dirty="0">
            <a:solidFill>
              <a:srgbClr val="FF0000"/>
            </a:solidFill>
            <a:latin typeface="Times New Roman" pitchFamily="18" charset="0"/>
            <a:cs typeface="Times New Roman" pitchFamily="18" charset="0"/>
          </a:endParaRPr>
        </a:p>
      </dsp:txBody>
      <dsp:txXfrm rot="10800000">
        <a:off x="1602592" y="1165728"/>
        <a:ext cx="5360617" cy="448268"/>
      </dsp:txXfrm>
    </dsp:sp>
    <dsp:sp modelId="{36E9C16A-3878-4034-940E-4DBB2BA1088D}">
      <dsp:nvSpPr>
        <dsp:cNvPr id="0" name=""/>
        <dsp:cNvSpPr/>
      </dsp:nvSpPr>
      <dsp:spPr>
        <a:xfrm>
          <a:off x="1266390" y="1165728"/>
          <a:ext cx="448268" cy="448268"/>
        </a:xfrm>
        <a:prstGeom prst="ellipse">
          <a:avLst/>
        </a:prstGeom>
        <a:solidFill>
          <a:schemeClr val="accent5">
            <a:tint val="50000"/>
            <a:hueOff val="-3052105"/>
            <a:satOff val="13605"/>
            <a:lumOff val="120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57DE69F-0738-4E3F-B3F6-7B2E47C8E346}">
      <dsp:nvSpPr>
        <dsp:cNvPr id="0" name=""/>
        <dsp:cNvSpPr/>
      </dsp:nvSpPr>
      <dsp:spPr>
        <a:xfrm rot="10800000">
          <a:off x="1490525" y="1747807"/>
          <a:ext cx="5472684" cy="448268"/>
        </a:xfrm>
        <a:prstGeom prst="homePlate">
          <a:avLst/>
        </a:prstGeom>
        <a:solidFill>
          <a:srgbClr val="00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7674" tIns="76200" rIns="142240" bIns="76200" numCol="1" spcCol="1270" anchor="ctr" anchorCtr="0">
          <a:noAutofit/>
        </a:bodyPr>
        <a:lstStyle/>
        <a:p>
          <a:pPr lvl="0" algn="ctr" defTabSz="889000">
            <a:lnSpc>
              <a:spcPct val="90000"/>
            </a:lnSpc>
            <a:spcBef>
              <a:spcPct val="0"/>
            </a:spcBef>
            <a:spcAft>
              <a:spcPct val="35000"/>
            </a:spcAft>
          </a:pPr>
          <a:r>
            <a:rPr lang="az-Latn-AZ" sz="2000" kern="1200" dirty="0" smtClean="0">
              <a:solidFill>
                <a:srgbClr val="FF0000"/>
              </a:solidFill>
              <a:latin typeface="Times New Roman" pitchFamily="18" charset="0"/>
              <a:cs typeface="Times New Roman" pitchFamily="18" charset="0"/>
            </a:rPr>
            <a:t>Girov  dəyərinin  müəyyən  edilməsi </a:t>
          </a:r>
          <a:endParaRPr lang="ru-RU" sz="2000" kern="1200" dirty="0">
            <a:solidFill>
              <a:srgbClr val="FF0000"/>
            </a:solidFill>
            <a:latin typeface="Times New Roman" pitchFamily="18" charset="0"/>
            <a:cs typeface="Times New Roman" pitchFamily="18" charset="0"/>
          </a:endParaRPr>
        </a:p>
      </dsp:txBody>
      <dsp:txXfrm rot="10800000">
        <a:off x="1602592" y="1747807"/>
        <a:ext cx="5360617" cy="448268"/>
      </dsp:txXfrm>
    </dsp:sp>
    <dsp:sp modelId="{9A5F22C7-F3E0-4CF9-8567-2F9B942B5637}">
      <dsp:nvSpPr>
        <dsp:cNvPr id="0" name=""/>
        <dsp:cNvSpPr/>
      </dsp:nvSpPr>
      <dsp:spPr>
        <a:xfrm>
          <a:off x="1266390" y="1747807"/>
          <a:ext cx="448268" cy="448268"/>
        </a:xfrm>
        <a:prstGeom prst="ellipse">
          <a:avLst/>
        </a:prstGeom>
        <a:solidFill>
          <a:schemeClr val="accent5">
            <a:tint val="50000"/>
            <a:hueOff val="-4578157"/>
            <a:satOff val="20407"/>
            <a:lumOff val="180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57022D9-0876-499C-BE01-963A55FC7DE3}">
      <dsp:nvSpPr>
        <dsp:cNvPr id="0" name=""/>
        <dsp:cNvSpPr/>
      </dsp:nvSpPr>
      <dsp:spPr>
        <a:xfrm rot="10800000">
          <a:off x="1483629" y="2267425"/>
          <a:ext cx="5472684" cy="448268"/>
        </a:xfrm>
        <a:prstGeom prst="homePlate">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7674" tIns="76200" rIns="142240" bIns="76200" numCol="1" spcCol="1270" anchor="ctr" anchorCtr="0">
          <a:noAutofit/>
        </a:bodyPr>
        <a:lstStyle/>
        <a:p>
          <a:pPr lvl="0" algn="ctr" defTabSz="889000">
            <a:lnSpc>
              <a:spcPct val="90000"/>
            </a:lnSpc>
            <a:spcBef>
              <a:spcPct val="0"/>
            </a:spcBef>
            <a:spcAft>
              <a:spcPct val="35000"/>
            </a:spcAft>
          </a:pPr>
          <a:r>
            <a:rPr lang="az-Latn-AZ" sz="2000" kern="1200" dirty="0" smtClean="0">
              <a:solidFill>
                <a:srgbClr val="FF0000"/>
              </a:solidFill>
              <a:latin typeface="Times New Roman" pitchFamily="18" charset="0"/>
              <a:cs typeface="Times New Roman" pitchFamily="18" charset="0"/>
            </a:rPr>
            <a:t>İcarə  yaxud  lizinq </a:t>
          </a:r>
          <a:endParaRPr lang="ru-RU" sz="2000" kern="1200" dirty="0">
            <a:solidFill>
              <a:srgbClr val="FF0000"/>
            </a:solidFill>
            <a:latin typeface="Times New Roman" pitchFamily="18" charset="0"/>
            <a:cs typeface="Times New Roman" pitchFamily="18" charset="0"/>
          </a:endParaRPr>
        </a:p>
      </dsp:txBody>
      <dsp:txXfrm rot="10800000">
        <a:off x="1595696" y="2267425"/>
        <a:ext cx="5360617" cy="448268"/>
      </dsp:txXfrm>
    </dsp:sp>
    <dsp:sp modelId="{E3624CF6-5747-4A7E-A022-236B7060EE8C}">
      <dsp:nvSpPr>
        <dsp:cNvPr id="0" name=""/>
        <dsp:cNvSpPr/>
      </dsp:nvSpPr>
      <dsp:spPr>
        <a:xfrm>
          <a:off x="1266390" y="2329887"/>
          <a:ext cx="448268" cy="448268"/>
        </a:xfrm>
        <a:prstGeom prst="ellipse">
          <a:avLst/>
        </a:prstGeom>
        <a:solidFill>
          <a:schemeClr val="accent5">
            <a:tint val="50000"/>
            <a:hueOff val="-6104209"/>
            <a:satOff val="27210"/>
            <a:lumOff val="240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4323297-3449-45AC-AA08-D3B7EEBAFE7B}">
      <dsp:nvSpPr>
        <dsp:cNvPr id="0" name=""/>
        <dsp:cNvSpPr/>
      </dsp:nvSpPr>
      <dsp:spPr>
        <a:xfrm rot="10800000">
          <a:off x="1490525" y="2911966"/>
          <a:ext cx="5472684" cy="448268"/>
        </a:xfrm>
        <a:prstGeom prst="homePlate">
          <a:avLst/>
        </a:prstGeom>
        <a:solidFill>
          <a:schemeClr val="accent4">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7674" tIns="80010" rIns="149352" bIns="80010" numCol="1" spcCol="1270" anchor="ctr" anchorCtr="0">
          <a:noAutofit/>
        </a:bodyPr>
        <a:lstStyle/>
        <a:p>
          <a:pPr lvl="0" algn="ctr" defTabSz="933450">
            <a:lnSpc>
              <a:spcPct val="90000"/>
            </a:lnSpc>
            <a:spcBef>
              <a:spcPct val="0"/>
            </a:spcBef>
            <a:spcAft>
              <a:spcPct val="35000"/>
            </a:spcAft>
          </a:pPr>
          <a:r>
            <a:rPr lang="az-Latn-AZ" sz="2100" b="1" kern="1200" dirty="0" smtClean="0">
              <a:solidFill>
                <a:srgbClr val="FF0000"/>
              </a:solidFill>
              <a:latin typeface="Times New Roman" pitchFamily="18" charset="0"/>
              <a:cs typeface="Times New Roman" pitchFamily="18" charset="0"/>
            </a:rPr>
            <a:t>Gömrük  nəzarəti </a:t>
          </a:r>
          <a:endParaRPr lang="ru-RU" sz="2100" b="1" kern="1200" dirty="0">
            <a:solidFill>
              <a:srgbClr val="FF0000"/>
            </a:solidFill>
            <a:latin typeface="Times New Roman" pitchFamily="18" charset="0"/>
            <a:cs typeface="Times New Roman" pitchFamily="18" charset="0"/>
          </a:endParaRPr>
        </a:p>
      </dsp:txBody>
      <dsp:txXfrm rot="10800000">
        <a:off x="1602592" y="2911966"/>
        <a:ext cx="5360617" cy="448268"/>
      </dsp:txXfrm>
    </dsp:sp>
    <dsp:sp modelId="{7ACA9AC9-8676-4A1C-8C22-AC579B5BA3E2}">
      <dsp:nvSpPr>
        <dsp:cNvPr id="0" name=""/>
        <dsp:cNvSpPr/>
      </dsp:nvSpPr>
      <dsp:spPr>
        <a:xfrm>
          <a:off x="1266390" y="2911966"/>
          <a:ext cx="448268" cy="448268"/>
        </a:xfrm>
        <a:prstGeom prst="ellipse">
          <a:avLst/>
        </a:prstGeom>
        <a:solidFill>
          <a:schemeClr val="accent5">
            <a:tint val="50000"/>
            <a:hueOff val="-7630261"/>
            <a:satOff val="34012"/>
            <a:lumOff val="300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38463A0-5A8D-4307-89D6-DFFF998302BA}">
      <dsp:nvSpPr>
        <dsp:cNvPr id="0" name=""/>
        <dsp:cNvSpPr/>
      </dsp:nvSpPr>
      <dsp:spPr>
        <a:xfrm rot="10800000">
          <a:off x="1490525" y="3494046"/>
          <a:ext cx="5472684" cy="448268"/>
        </a:xfrm>
        <a:prstGeom prst="homePlate">
          <a:avLst/>
        </a:prstGeom>
        <a:solidFill>
          <a:schemeClr val="accent2">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7674" tIns="80010" rIns="149352" bIns="80010" numCol="1" spcCol="1270" anchor="ctr" anchorCtr="0">
          <a:noAutofit/>
        </a:bodyPr>
        <a:lstStyle/>
        <a:p>
          <a:pPr lvl="0" algn="ctr" defTabSz="933450">
            <a:lnSpc>
              <a:spcPct val="90000"/>
            </a:lnSpc>
            <a:spcBef>
              <a:spcPct val="0"/>
            </a:spcBef>
            <a:spcAft>
              <a:spcPct val="35000"/>
            </a:spcAft>
          </a:pPr>
          <a:r>
            <a:rPr lang="az-Latn-AZ" sz="2100" b="1" kern="1200" dirty="0" smtClean="0">
              <a:solidFill>
                <a:srgbClr val="FF0000"/>
              </a:solidFill>
              <a:latin typeface="Times New Roman" pitchFamily="18" charset="0"/>
              <a:cs typeface="Times New Roman" pitchFamily="18" charset="0"/>
            </a:rPr>
            <a:t>Müəssisələrin  birləşməsi  və  ya  ayrılması </a:t>
          </a:r>
          <a:endParaRPr lang="ru-RU" sz="2100" b="1" kern="1200" dirty="0">
            <a:solidFill>
              <a:srgbClr val="FF0000"/>
            </a:solidFill>
            <a:latin typeface="Times New Roman" pitchFamily="18" charset="0"/>
            <a:cs typeface="Times New Roman" pitchFamily="18" charset="0"/>
          </a:endParaRPr>
        </a:p>
      </dsp:txBody>
      <dsp:txXfrm rot="10800000">
        <a:off x="1602592" y="3494046"/>
        <a:ext cx="5360617" cy="448268"/>
      </dsp:txXfrm>
    </dsp:sp>
    <dsp:sp modelId="{AF77C208-23B2-44EA-BCA4-50F516CB8B07}">
      <dsp:nvSpPr>
        <dsp:cNvPr id="0" name=""/>
        <dsp:cNvSpPr/>
      </dsp:nvSpPr>
      <dsp:spPr>
        <a:xfrm>
          <a:off x="1266390" y="3494046"/>
          <a:ext cx="448268" cy="448268"/>
        </a:xfrm>
        <a:prstGeom prst="ellipse">
          <a:avLst/>
        </a:prstGeom>
        <a:solidFill>
          <a:schemeClr val="accent5">
            <a:tint val="50000"/>
            <a:hueOff val="-9156313"/>
            <a:satOff val="40815"/>
            <a:lumOff val="360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5B0699C-4D1F-4809-9966-1D6B3A9F0678}">
      <dsp:nvSpPr>
        <dsp:cNvPr id="0" name=""/>
        <dsp:cNvSpPr/>
      </dsp:nvSpPr>
      <dsp:spPr>
        <a:xfrm rot="10800000">
          <a:off x="1490525" y="4076125"/>
          <a:ext cx="5472684" cy="448268"/>
        </a:xfrm>
        <a:prstGeom prst="homePlate">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7674" tIns="68580" rIns="128016" bIns="68580" numCol="1" spcCol="1270" anchor="ctr" anchorCtr="0">
          <a:noAutofit/>
        </a:bodyPr>
        <a:lstStyle/>
        <a:p>
          <a:pPr lvl="0" algn="ctr" defTabSz="800100">
            <a:lnSpc>
              <a:spcPct val="90000"/>
            </a:lnSpc>
            <a:spcBef>
              <a:spcPct val="0"/>
            </a:spcBef>
            <a:spcAft>
              <a:spcPct val="35000"/>
            </a:spcAft>
          </a:pPr>
          <a:r>
            <a:rPr lang="az-Latn-AZ" sz="1800" b="1" kern="1200" dirty="0" smtClean="0">
              <a:solidFill>
                <a:srgbClr val="FF0000"/>
              </a:solidFill>
              <a:latin typeface="Times New Roman" pitchFamily="18" charset="0"/>
              <a:cs typeface="Times New Roman" pitchFamily="18" charset="0"/>
            </a:rPr>
            <a:t>Müəssisələrin  saglamlaşdırılması  və ya  ləğv  edilməsi</a:t>
          </a:r>
          <a:endParaRPr lang="ru-RU" sz="1800" b="1" kern="1200" dirty="0">
            <a:solidFill>
              <a:srgbClr val="FF0000"/>
            </a:solidFill>
            <a:latin typeface="Times New Roman" pitchFamily="18" charset="0"/>
            <a:cs typeface="Times New Roman" pitchFamily="18" charset="0"/>
          </a:endParaRPr>
        </a:p>
      </dsp:txBody>
      <dsp:txXfrm rot="10800000">
        <a:off x="1602592" y="4076125"/>
        <a:ext cx="5360617" cy="448268"/>
      </dsp:txXfrm>
    </dsp:sp>
    <dsp:sp modelId="{3DDF6B3A-7E46-4B3C-88BE-2F361D76EE7C}">
      <dsp:nvSpPr>
        <dsp:cNvPr id="0" name=""/>
        <dsp:cNvSpPr/>
      </dsp:nvSpPr>
      <dsp:spPr>
        <a:xfrm>
          <a:off x="1266390" y="4076125"/>
          <a:ext cx="448268" cy="448268"/>
        </a:xfrm>
        <a:prstGeom prst="ellipse">
          <a:avLst/>
        </a:prstGeom>
        <a:solidFill>
          <a:schemeClr val="accent5">
            <a:tint val="50000"/>
            <a:hueOff val="-10682366"/>
            <a:satOff val="47617"/>
            <a:lumOff val="420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layout5.xml><?xml version="1.0" encoding="utf-8"?>
<dgm:layoutDef xmlns:dgm="http://schemas.openxmlformats.org/drawingml/2006/diagram" xmlns:a="http://schemas.openxmlformats.org/drawingml/2006/main" uniqueId="urn:microsoft.com/office/officeart/2005/8/layout/target1">
  <dgm:title val=""/>
  <dgm:desc val=""/>
  <dgm:catLst>
    <dgm:cat type="relationship" pri="25000"/>
    <dgm:cat type="convert" pri="2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resizeHandles val="exact"/>
    </dgm:varLst>
    <dgm:alg type="composite">
      <dgm:param type="ar" val="1.25"/>
    </dgm:alg>
    <dgm:shape xmlns:r="http://schemas.openxmlformats.org/officeDocument/2006/relationships" r:blip="">
      <dgm:adjLst/>
    </dgm:shape>
    <dgm:presOf/>
    <dgm:choose name="Name0">
      <dgm:if name="Name1" func="var" arg="dir" op="equ" val="norm">
        <dgm:choose name="Name2">
          <dgm:if name="Name3" axis="ch" ptType="node" func="cnt" op="equ" val="0">
            <dgm:constrLst/>
          </dgm:if>
          <dgm:if name="Name4"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r" for="ch" forName="line1" refType="l" refFor="ch" refForName="text1"/>
              <dgm:constr type="h" for="ch" forName="line1"/>
              <dgm:constr type="l" for="ch" forName="d1" refType="w" fact="0.3"/>
              <dgm:constr type="b" for="ch" forName="d1" refType="h" fact="0.625"/>
              <dgm:constr type="w" for="ch" forName="d1" refType="w" fact="0.32475"/>
              <dgm:constr type="h" for="ch" forName="d1" refType="h" fact="0.469"/>
            </dgm:constrLst>
          </dgm:if>
          <dgm:if name="Name5"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312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44325"/>
              <dgm:constr type="b" for="ch" forName="d2" refType="h" fact="0.7975"/>
              <dgm:constr type="w" for="ch" forName="d2" refType="w" fact="0.1815"/>
              <dgm:constr type="h" for="ch" forName="d2" refType="h" fact="0.3283"/>
            </dgm:constrLst>
          </dgm:if>
          <dgm:if name="Name6"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2187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2187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86"/>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7175"/>
              <dgm:constr type="b" for="ch" forName="d3" refType="h" fact="0.83375"/>
              <dgm:constr type="w" for="ch" forName="d3" refType="w" fact="0.1527"/>
              <dgm:constr type="h" for="ch" forName="d3" refType="h" fact="0.287"/>
            </dgm:constrLst>
          </dgm:if>
          <dgm:if name="Name7"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7938"/>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29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7938"/>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662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25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r" for="ch" forName="text4" refType="w"/>
              <dgm:constr type="t" for="ch" forName="text4" refType="b" refFor="ch" refForName="text3"/>
              <dgm:constr type="l" for="ch" forName="line4" refType="w" fact="0.625"/>
              <dgm:constr type="ctrY" for="ch" forName="line4" refType="ctrY" refFor="ch" refForName="text4"/>
              <dgm:constr type="w" for="ch" forName="line4" refType="w" fact="0.075"/>
              <dgm:constr type="h" for="ch" forName="line4"/>
              <dgm:constr type="l" for="ch" forName="d4" refType="w" fact="0.48525"/>
              <dgm:constr type="b" for="ch" forName="d4" refType="h" fact="0.85594"/>
              <dgm:constr type="w" for="ch" forName="d4" refType="w" fact="0.1394"/>
              <dgm:constr type="h" for="ch" forName="d4" refType="h" fact="0.2282"/>
            </dgm:constrLst>
          </dgm:if>
          <dgm:if name="Name8"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324"/>
              <dgm:constr type="r" for="ch" forName="text1" refType="w"/>
              <dgm:constr type="ctrY" for="ch" forName="text1" refType="h" fact="0.13"/>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324"/>
              <dgm:constr type="r" for="ch" forName="text2" refType="w"/>
              <dgm:constr type="ctrY" for="ch" forName="text2" refType="h" fact="0.27"/>
              <dgm:constr type="l" for="ch" forName="line2" refType="w" fact="0.625"/>
              <dgm:constr type="ctrY" for="ch" forName="line2" refType="ctrY" refFor="ch" refForName="text2"/>
              <dgm:constr type="w" for="ch" forName="line2" refType="w" fact="0.075"/>
              <dgm:constr type="h" for="ch" forName="line2"/>
              <dgm:constr type="l" for="ch" forName="d2" refType="w" fact="0.3498"/>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r" for="ch" forName="text3" refType="w"/>
              <dgm:constr type="ctrY" for="ch" forName="text3" refType="h" fact="0.41"/>
              <dgm:constr type="l" for="ch" forName="line3" refType="w" fact="0.625"/>
              <dgm:constr type="ctrY" for="ch" forName="line3" refType="ctrY" refFor="ch" refForName="text3"/>
              <dgm:constr type="w" for="ch" forName="line3" refType="w" fact="0.075"/>
              <dgm:constr type="h" for="ch" forName="line3"/>
              <dgm:constr type="l" for="ch" forName="d3" refType="w" fact="0.394"/>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r" for="ch" forName="text4" refType="w"/>
              <dgm:constr type="ctrY" for="ch" forName="text4" refType="h" fact="0.547"/>
              <dgm:constr type="l" for="ch" forName="line4" refType="w" fact="0.625"/>
              <dgm:constr type="ctrY" for="ch" forName="line4" refType="ctrY" refFor="ch" refForName="text4"/>
              <dgm:constr type="w" for="ch" forName="line4" refType="w" fact="0.075"/>
              <dgm:constr type="h" for="ch" forName="line4"/>
              <dgm:constr type="l" for="ch" forName="d4" refType="w" fact="0.446"/>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r" for="ch" forName="text5" refType="w"/>
              <dgm:constr type="ctrY" for="ch" forName="text5" refType="h" fact="0.68"/>
              <dgm:constr type="l" for="ch" forName="line5" refType="w" fact="0.625"/>
              <dgm:constr type="ctrY" for="ch" forName="line5" refType="ctrY" refFor="ch" refForName="text5"/>
              <dgm:constr type="w" for="ch" forName="line5" refType="w" fact="0.075"/>
              <dgm:constr type="h" for="ch" forName="line5"/>
              <dgm:constr type="l" for="ch" forName="d5" refType="w" fact="0.495"/>
              <dgm:constr type="b" for="ch" forName="d5" refType="h" fact="0.855"/>
              <dgm:constr type="w" for="ch" forName="d5" refType="w" fact="0.13"/>
              <dgm:constr type="h" for="ch" forName="d5" refType="h" fact="0.175"/>
            </dgm:constrLst>
          </dgm:if>
          <dgm:else name="Name9"/>
        </dgm:choose>
      </dgm:if>
      <dgm:else name="Name10">
        <dgm:choose name="Name11">
          <dgm:if name="Name12" axis="ch" ptType="node" func="cnt" op="equ" val="0">
            <dgm:constrLst/>
          </dgm:if>
          <dgm:if name="Name13"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Lst>
          </dgm:if>
          <dgm:if name="Name14"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312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55675"/>
              <dgm:constr type="b" for="ch" forName="d2" refType="h" fact="0.7975"/>
              <dgm:constr type="w" for="ch" forName="d2" refType="w" fact="0.1815"/>
              <dgm:constr type="h" for="ch" forName="d2" refType="h" fact="0.3283"/>
            </dgm:constrLst>
          </dgm:if>
          <dgm:if name="Name15"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2187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2187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14"/>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2825"/>
              <dgm:constr type="b" for="ch" forName="d3" refType="h" fact="0.83375"/>
              <dgm:constr type="w" for="ch" forName="d3" refType="w" fact="0.1527"/>
              <dgm:constr type="h" for="ch" forName="d3" refType="h" fact="0.287"/>
            </dgm:constrLst>
          </dgm:if>
          <dgm:if name="Name16"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7938"/>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0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7938"/>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337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74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l" for="ch" forName="text4"/>
              <dgm:constr type="t" for="ch" forName="text4" refType="b" refFor="ch" refForName="text3"/>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1475"/>
              <dgm:constr type="b" for="ch" forName="d4" refType="h" fact="0.85594"/>
              <dgm:constr type="w" for="ch" forName="d4" refType="w" fact="0.1394"/>
              <dgm:constr type="h" for="ch" forName="d4" refType="h" fact="0.2282"/>
            </dgm:constrLst>
          </dgm:if>
          <dgm:if name="Name17"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324"/>
              <dgm:constr type="l" for="ch" forName="text1"/>
              <dgm:constr type="ctrY" for="ch" forName="text1" refType="h" fact="0.13"/>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324"/>
              <dgm:constr type="l" for="ch" forName="text2"/>
              <dgm:constr type="ctrY" for="ch" forName="text2" refType="h" fact="0.27"/>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502"/>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l" for="ch" forName="text3"/>
              <dgm:constr type="ctrY" for="ch" forName="text3" refType="h" fact="0.41"/>
              <dgm:constr type="l" for="ch" forName="line3" refType="r" refFor="ch" refForName="text3"/>
              <dgm:constr type="ctrY" for="ch" forName="line3" refType="ctrY" refFor="ch" refForName="text3"/>
              <dgm:constr type="r" for="ch" forName="line3" refType="w" fact="0.375"/>
              <dgm:constr type="h" for="ch" forName="line3"/>
              <dgm:constr type="r" for="ch" forName="d3" refType="w" fact="0.606"/>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l" for="ch" forName="text4"/>
              <dgm:constr type="ctrY" for="ch" forName="text4" refType="h" fact="0.547"/>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54"/>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l" for="ch" forName="text5"/>
              <dgm:constr type="ctrY" for="ch" forName="text5" refType="h" fact="0.68"/>
              <dgm:constr type="l" for="ch" forName="line5" refType="r" refFor="ch" refForName="text5"/>
              <dgm:constr type="ctrY" for="ch" forName="line5" refType="ctrY" refFor="ch" refForName="text5"/>
              <dgm:constr type="r" for="ch" forName="line5" refType="w" fact="0.375"/>
              <dgm:constr type="h" for="ch" forName="line5"/>
              <dgm:constr type="r" for="ch" forName="d5" refType="w" fact="0.505"/>
              <dgm:constr type="b" for="ch" forName="d5" refType="h" fact="0.855"/>
              <dgm:constr type="w" for="ch" forName="d5" refType="w" fact="0.13"/>
              <dgm:constr type="h" for="ch" forName="d5" refType="h" fact="0.175"/>
            </dgm:constrLst>
          </dgm:if>
          <dgm:else name="Name18"/>
        </dgm:choose>
      </dgm:else>
    </dgm:choose>
    <dgm:ruleLst/>
    <dgm:forEach name="Name19" axis="ch" ptType="node" cnt="1">
      <dgm:layoutNode name="circle1" styleLbl="lnNode1">
        <dgm:alg type="sp"/>
        <dgm:shape xmlns:r="http://schemas.openxmlformats.org/officeDocument/2006/relationships" type="ellipse" r:blip="">
          <dgm:adjLst/>
        </dgm:shape>
        <dgm:presOf/>
        <dgm:constrLst/>
        <dgm:ruleLst/>
      </dgm:layoutNode>
      <dgm:layoutNode name="text1" styleLbl="revTx">
        <dgm:varLst>
          <dgm:bulletEnabled val="1"/>
        </dgm:varLst>
        <dgm:choose name="Name20">
          <dgm:if name="Name21" func="var" arg="dir" op="equ" val="norm">
            <dgm:choose name="Name22">
              <dgm:if name="Name23" axis="root des" ptType="all node" func="maxDepth" op="gt" val="1">
                <dgm:alg type="tx">
                  <dgm:param type="parTxLTRAlign" val="l"/>
                  <dgm:param type="parTxRTLAlign" val="r"/>
                </dgm:alg>
              </dgm:if>
              <dgm:else name="Name24">
                <dgm:alg type="tx">
                  <dgm:param type="parTxLTRAlign" val="l"/>
                  <dgm:param type="parTxRTLAlign" val="l"/>
                </dgm:alg>
              </dgm:else>
            </dgm:choose>
          </dgm:if>
          <dgm:else name="Name25">
            <dgm:choose name="Name26">
              <dgm:if name="Name27" axis="root des" ptType="all node" func="maxDepth" op="gt" val="1">
                <dgm:alg type="tx">
                  <dgm:param type="parTxLTRAlign" val="l"/>
                  <dgm:param type="parTxRTLAlign" val="r"/>
                </dgm:alg>
              </dgm:if>
              <dgm:else name="Name28">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29">
          <dgm:if name="Name30" func="var" arg="dir" op="equ" val="norm">
            <dgm:constrLst>
              <dgm:constr type="tMarg" refType="primFontSz" fact="0.1"/>
              <dgm:constr type="bMarg" refType="primFontSz" fact="0.1"/>
              <dgm:constr type="rMarg" refType="primFontSz" fact="0.1"/>
            </dgm:constrLst>
          </dgm:if>
          <dgm:else name="Name31">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1" styleLbl="callout">
        <dgm:alg type="sp"/>
        <dgm:shape xmlns:r="http://schemas.openxmlformats.org/officeDocument/2006/relationships" type="line" r:blip="">
          <dgm:adjLst/>
        </dgm:shape>
        <dgm:presOf/>
        <dgm:constrLst/>
        <dgm:ruleLst/>
      </dgm:layoutNode>
      <dgm:layoutNode name="d1" styleLbl="callout">
        <dgm:alg type="sp"/>
        <dgm:choose name="Name32">
          <dgm:if name="Name33" func="var" arg="dir" op="equ" val="norm">
            <dgm:shape xmlns:r="http://schemas.openxmlformats.org/officeDocument/2006/relationships" rot="90" type="line" r:blip="">
              <dgm:adjLst/>
            </dgm:shape>
          </dgm:if>
          <dgm:else name="Name34">
            <dgm:shape xmlns:r="http://schemas.openxmlformats.org/officeDocument/2006/relationships" rot="180" type="line" r:blip="">
              <dgm:adjLst/>
            </dgm:shape>
          </dgm:else>
        </dgm:choose>
        <dgm:presOf/>
        <dgm:constrLst/>
        <dgm:ruleLst/>
      </dgm:layoutNode>
    </dgm:forEach>
    <dgm:forEach name="Name35" axis="ch" ptType="node" st="2" cnt="1">
      <dgm:layoutNode name="circle2" styleLbl="lnNode1">
        <dgm:alg type="sp"/>
        <dgm:shape xmlns:r="http://schemas.openxmlformats.org/officeDocument/2006/relationships" type="ellipse" r:blip="" zOrderOff="-5">
          <dgm:adjLst/>
        </dgm:shape>
        <dgm:presOf/>
        <dgm:constrLst/>
        <dgm:ruleLst/>
      </dgm:layoutNode>
      <dgm:layoutNode name="text2" styleLbl="revTx">
        <dgm:varLst>
          <dgm:bulletEnabled val="1"/>
        </dgm:varLst>
        <dgm:choose name="Name36">
          <dgm:if name="Name37" func="var" arg="dir" op="equ" val="norm">
            <dgm:choose name="Name38">
              <dgm:if name="Name39" axis="root des" ptType="all node" func="maxDepth" op="gt" val="1">
                <dgm:alg type="tx">
                  <dgm:param type="parTxLTRAlign" val="l"/>
                  <dgm:param type="parTxRTLAlign" val="r"/>
                </dgm:alg>
              </dgm:if>
              <dgm:else name="Name40">
                <dgm:alg type="tx">
                  <dgm:param type="parTxLTRAlign" val="l"/>
                  <dgm:param type="parTxRTLAlign" val="l"/>
                </dgm:alg>
              </dgm:else>
            </dgm:choose>
          </dgm:if>
          <dgm:else name="Name41">
            <dgm:choose name="Name42">
              <dgm:if name="Name43" axis="root des" ptType="all node" func="maxDepth" op="gt" val="1">
                <dgm:alg type="tx">
                  <dgm:param type="parTxLTRAlign" val="l"/>
                  <dgm:param type="parTxRTLAlign" val="r"/>
                </dgm:alg>
              </dgm:if>
              <dgm:else name="Name44">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45">
          <dgm:if name="Name46" func="var" arg="dir" op="equ" val="norm">
            <dgm:constrLst>
              <dgm:constr type="tMarg" refType="primFontSz" fact="0.1"/>
              <dgm:constr type="bMarg" refType="primFontSz" fact="0.1"/>
              <dgm:constr type="rMarg" refType="primFontSz" fact="0.1"/>
            </dgm:constrLst>
          </dgm:if>
          <dgm:else name="Name47">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2" styleLbl="callout">
        <dgm:alg type="sp"/>
        <dgm:shape xmlns:r="http://schemas.openxmlformats.org/officeDocument/2006/relationships" type="line" r:blip="">
          <dgm:adjLst/>
        </dgm:shape>
        <dgm:presOf/>
        <dgm:constrLst/>
        <dgm:ruleLst/>
      </dgm:layoutNode>
      <dgm:layoutNode name="d2" styleLbl="callout">
        <dgm:alg type="sp"/>
        <dgm:choose name="Name48">
          <dgm:if name="Name49" func="var" arg="dir" op="equ" val="norm">
            <dgm:shape xmlns:r="http://schemas.openxmlformats.org/officeDocument/2006/relationships" rot="90" type="line" r:blip="">
              <dgm:adjLst/>
            </dgm:shape>
          </dgm:if>
          <dgm:else name="Name50">
            <dgm:shape xmlns:r="http://schemas.openxmlformats.org/officeDocument/2006/relationships" rot="180" type="line" r:blip="">
              <dgm:adjLst/>
            </dgm:shape>
          </dgm:else>
        </dgm:choose>
        <dgm:presOf/>
        <dgm:constrLst/>
        <dgm:ruleLst/>
      </dgm:layoutNode>
    </dgm:forEach>
    <dgm:forEach name="Name51" axis="ch" ptType="node" st="3" cnt="1">
      <dgm:layoutNode name="circle3" styleLbl="lnNode1">
        <dgm:alg type="sp"/>
        <dgm:shape xmlns:r="http://schemas.openxmlformats.org/officeDocument/2006/relationships" type="ellipse" r:blip="" zOrderOff="-10">
          <dgm:adjLst/>
        </dgm:shape>
        <dgm:presOf/>
        <dgm:constrLst/>
        <dgm:ruleLst/>
      </dgm:layoutNode>
      <dgm:layoutNode name="text3" styleLbl="revTx">
        <dgm:varLst>
          <dgm:bulletEnabled val="1"/>
        </dgm:varLst>
        <dgm:choose name="Name52">
          <dgm:if name="Name53" func="var" arg="dir" op="equ" val="norm">
            <dgm:choose name="Name54">
              <dgm:if name="Name55" axis="root des" ptType="all node" func="maxDepth" op="gt" val="1">
                <dgm:alg type="tx">
                  <dgm:param type="parTxLTRAlign" val="l"/>
                  <dgm:param type="parTxRTLAlign" val="r"/>
                </dgm:alg>
              </dgm:if>
              <dgm:else name="Name56">
                <dgm:alg type="tx">
                  <dgm:param type="parTxLTRAlign" val="l"/>
                  <dgm:param type="parTxRTLAlign" val="l"/>
                </dgm:alg>
              </dgm:else>
            </dgm:choose>
          </dgm:if>
          <dgm:else name="Name57">
            <dgm:choose name="Name58">
              <dgm:if name="Name59" axis="root des" ptType="all node" func="maxDepth" op="gt" val="1">
                <dgm:alg type="tx">
                  <dgm:param type="parTxLTRAlign" val="l"/>
                  <dgm:param type="parTxRTLAlign" val="r"/>
                </dgm:alg>
              </dgm:if>
              <dgm:else name="Name60">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61">
          <dgm:if name="Name62" func="var" arg="dir" op="equ" val="norm">
            <dgm:constrLst>
              <dgm:constr type="tMarg" refType="primFontSz" fact="0.1"/>
              <dgm:constr type="bMarg" refType="primFontSz" fact="0.1"/>
              <dgm:constr type="rMarg" refType="primFontSz" fact="0.1"/>
            </dgm:constrLst>
          </dgm:if>
          <dgm:else name="Name63">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3" styleLbl="callout">
        <dgm:alg type="sp"/>
        <dgm:shape xmlns:r="http://schemas.openxmlformats.org/officeDocument/2006/relationships" type="line" r:blip="">
          <dgm:adjLst/>
        </dgm:shape>
        <dgm:presOf/>
        <dgm:constrLst/>
        <dgm:ruleLst/>
      </dgm:layoutNode>
      <dgm:layoutNode name="d3" styleLbl="callout">
        <dgm:alg type="sp"/>
        <dgm:choose name="Name64">
          <dgm:if name="Name65" func="var" arg="dir" op="equ" val="norm">
            <dgm:shape xmlns:r="http://schemas.openxmlformats.org/officeDocument/2006/relationships" rot="90" type="line" r:blip="">
              <dgm:adjLst/>
            </dgm:shape>
          </dgm:if>
          <dgm:else name="Name66">
            <dgm:shape xmlns:r="http://schemas.openxmlformats.org/officeDocument/2006/relationships" rot="180" type="line" r:blip="">
              <dgm:adjLst/>
            </dgm:shape>
          </dgm:else>
        </dgm:choose>
        <dgm:presOf/>
        <dgm:constrLst/>
        <dgm:ruleLst/>
      </dgm:layoutNode>
    </dgm:forEach>
    <dgm:forEach name="Name67" axis="ch" ptType="node" st="4" cnt="1">
      <dgm:layoutNode name="circle4" styleLbl="lnNode1">
        <dgm:alg type="sp"/>
        <dgm:shape xmlns:r="http://schemas.openxmlformats.org/officeDocument/2006/relationships" type="ellipse" r:blip="" zOrderOff="-15">
          <dgm:adjLst/>
        </dgm:shape>
        <dgm:presOf/>
        <dgm:constrLst/>
        <dgm:ruleLst/>
      </dgm:layoutNode>
      <dgm:layoutNode name="text4" styleLbl="revTx">
        <dgm:varLst>
          <dgm:bulletEnabled val="1"/>
        </dgm:varLst>
        <dgm:choose name="Name68">
          <dgm:if name="Name69" func="var" arg="dir" op="equ" val="norm">
            <dgm:choose name="Name70">
              <dgm:if name="Name71" axis="root des" ptType="all node" func="maxDepth" op="gt" val="1">
                <dgm:alg type="tx">
                  <dgm:param type="parTxLTRAlign" val="l"/>
                  <dgm:param type="parTxRTLAlign" val="r"/>
                </dgm:alg>
              </dgm:if>
              <dgm:else name="Name72">
                <dgm:alg type="tx">
                  <dgm:param type="parTxLTRAlign" val="l"/>
                  <dgm:param type="parTxRTLAlign" val="l"/>
                </dgm:alg>
              </dgm:else>
            </dgm:choose>
          </dgm:if>
          <dgm:else name="Name73">
            <dgm:choose name="Name74">
              <dgm:if name="Name75" axis="root des" ptType="all node" func="maxDepth" op="gt" val="1">
                <dgm:alg type="tx">
                  <dgm:param type="parTxLTRAlign" val="l"/>
                  <dgm:param type="parTxRTLAlign" val="r"/>
                </dgm:alg>
              </dgm:if>
              <dgm:else name="Name76">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77">
          <dgm:if name="Name78" func="var" arg="dir" op="equ" val="norm">
            <dgm:constrLst>
              <dgm:constr type="tMarg" refType="primFontSz" fact="0.1"/>
              <dgm:constr type="bMarg" refType="primFontSz" fact="0.1"/>
              <dgm:constr type="rMarg" refType="primFontSz" fact="0.1"/>
            </dgm:constrLst>
          </dgm:if>
          <dgm:else name="Name79">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4" styleLbl="callout">
        <dgm:alg type="sp"/>
        <dgm:shape xmlns:r="http://schemas.openxmlformats.org/officeDocument/2006/relationships" type="line" r:blip="">
          <dgm:adjLst/>
        </dgm:shape>
        <dgm:presOf/>
        <dgm:constrLst/>
        <dgm:ruleLst/>
      </dgm:layoutNode>
      <dgm:layoutNode name="d4" styleLbl="callout">
        <dgm:alg type="sp"/>
        <dgm:choose name="Name80">
          <dgm:if name="Name81" func="var" arg="dir" op="equ" val="norm">
            <dgm:shape xmlns:r="http://schemas.openxmlformats.org/officeDocument/2006/relationships" rot="90" type="line" r:blip="">
              <dgm:adjLst/>
            </dgm:shape>
          </dgm:if>
          <dgm:else name="Name82">
            <dgm:shape xmlns:r="http://schemas.openxmlformats.org/officeDocument/2006/relationships" rot="180" type="line" r:blip="">
              <dgm:adjLst/>
            </dgm:shape>
          </dgm:else>
        </dgm:choose>
        <dgm:presOf/>
        <dgm:constrLst/>
        <dgm:ruleLst/>
      </dgm:layoutNode>
    </dgm:forEach>
    <dgm:forEach name="Name83" axis="ch" ptType="node" st="5" cnt="1">
      <dgm:layoutNode name="circle5" styleLbl="lnNode1">
        <dgm:alg type="sp"/>
        <dgm:shape xmlns:r="http://schemas.openxmlformats.org/officeDocument/2006/relationships" type="ellipse" r:blip="" zOrderOff="-20">
          <dgm:adjLst/>
        </dgm:shape>
        <dgm:presOf/>
        <dgm:constrLst/>
        <dgm:ruleLst/>
      </dgm:layoutNode>
      <dgm:layoutNode name="text5" styleLbl="revTx">
        <dgm:varLst>
          <dgm:bulletEnabled val="1"/>
        </dgm:varLst>
        <dgm:choose name="Name84">
          <dgm:if name="Name85" func="var" arg="dir" op="equ" val="norm">
            <dgm:choose name="Name86">
              <dgm:if name="Name87" axis="root des" ptType="all node" func="maxDepth" op="gt" val="1">
                <dgm:alg type="tx">
                  <dgm:param type="parTxLTRAlign" val="l"/>
                  <dgm:param type="parTxRTLAlign" val="r"/>
                </dgm:alg>
              </dgm:if>
              <dgm:else name="Name88">
                <dgm:alg type="tx">
                  <dgm:param type="parTxLTRAlign" val="l"/>
                  <dgm:param type="parTxRTLAlign" val="l"/>
                </dgm:alg>
              </dgm:else>
            </dgm:choose>
          </dgm:if>
          <dgm:else name="Name89">
            <dgm:choose name="Name90">
              <dgm:if name="Name91" axis="root des" ptType="all node" func="maxDepth" op="gt" val="1">
                <dgm:alg type="tx">
                  <dgm:param type="parTxLTRAlign" val="l"/>
                  <dgm:param type="parTxRTLAlign" val="r"/>
                </dgm:alg>
              </dgm:if>
              <dgm:else name="Name92">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tMarg" refType="primFontSz" fact="0.1"/>
              <dgm:constr type="bMarg" refType="primFontSz" fact="0.1"/>
              <dgm:constr type="rMarg" refType="primFontSz" fact="0.1"/>
            </dgm:constrLst>
          </dgm:if>
          <dgm:else name="Name95">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5" styleLbl="callout">
        <dgm:alg type="sp"/>
        <dgm:shape xmlns:r="http://schemas.openxmlformats.org/officeDocument/2006/relationships" type="line" r:blip="">
          <dgm:adjLst/>
        </dgm:shape>
        <dgm:presOf/>
        <dgm:constrLst/>
        <dgm:ruleLst/>
      </dgm:layoutNode>
      <dgm:layoutNode name="d5" styleLbl="callout">
        <dgm:alg type="sp"/>
        <dgm:choose name="Name96">
          <dgm:if name="Name97" func="var" arg="dir" op="equ" val="norm">
            <dgm:shape xmlns:r="http://schemas.openxmlformats.org/officeDocument/2006/relationships" rot="90" type="line" r:blip="">
              <dgm:adjLst/>
            </dgm:shape>
          </dgm:if>
          <dgm:else name="Name98">
            <dgm:shape xmlns:r="http://schemas.openxmlformats.org/officeDocument/2006/relationships" rot="180" type="line" r:blip="">
              <dgm:adjLst/>
            </dgm:shape>
          </dgm:else>
        </dgm:choose>
        <dgm:presOf/>
        <dgm:constrLst/>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vList3#1">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3508559F-267F-464B-8531-B3B3D2A10D1D}" type="datetimeFigureOut">
              <a:rPr lang="ru-RU" smtClean="0"/>
              <a:pPr/>
              <a:t>12.09.2018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0C2BFCC-F3D5-407B-B11A-FC6C6658E183}"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508559F-267F-464B-8531-B3B3D2A10D1D}" type="datetimeFigureOut">
              <a:rPr lang="ru-RU" smtClean="0"/>
              <a:pPr/>
              <a:t>12.09.2018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0C2BFCC-F3D5-407B-B11A-FC6C6658E183}"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508559F-267F-464B-8531-B3B3D2A10D1D}" type="datetimeFigureOut">
              <a:rPr lang="ru-RU" smtClean="0"/>
              <a:pPr/>
              <a:t>12.09.2018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0C2BFCC-F3D5-407B-B11A-FC6C6658E183}"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508559F-267F-464B-8531-B3B3D2A10D1D}" type="datetimeFigureOut">
              <a:rPr lang="ru-RU" smtClean="0"/>
              <a:pPr/>
              <a:t>12.09.2018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0C2BFCC-F3D5-407B-B11A-FC6C6658E183}"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3508559F-267F-464B-8531-B3B3D2A10D1D}" type="datetimeFigureOut">
              <a:rPr lang="ru-RU" smtClean="0"/>
              <a:pPr/>
              <a:t>12.09.2018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0C2BFCC-F3D5-407B-B11A-FC6C6658E183}"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3508559F-267F-464B-8531-B3B3D2A10D1D}" type="datetimeFigureOut">
              <a:rPr lang="ru-RU" smtClean="0"/>
              <a:pPr/>
              <a:t>12.09.2018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0C2BFCC-F3D5-407B-B11A-FC6C6658E183}"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3508559F-267F-464B-8531-B3B3D2A10D1D}" type="datetimeFigureOut">
              <a:rPr lang="ru-RU" smtClean="0"/>
              <a:pPr/>
              <a:t>12.09.2018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30C2BFCC-F3D5-407B-B11A-FC6C6658E183}"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3508559F-267F-464B-8531-B3B3D2A10D1D}" type="datetimeFigureOut">
              <a:rPr lang="ru-RU" smtClean="0"/>
              <a:pPr/>
              <a:t>12.09.2018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30C2BFCC-F3D5-407B-B11A-FC6C6658E183}"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508559F-267F-464B-8531-B3B3D2A10D1D}" type="datetimeFigureOut">
              <a:rPr lang="ru-RU" smtClean="0"/>
              <a:pPr/>
              <a:t>12.09.2018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30C2BFCC-F3D5-407B-B11A-FC6C6658E183}"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508559F-267F-464B-8531-B3B3D2A10D1D}" type="datetimeFigureOut">
              <a:rPr lang="ru-RU" smtClean="0"/>
              <a:pPr/>
              <a:t>12.09.2018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0C2BFCC-F3D5-407B-B11A-FC6C6658E183}"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508559F-267F-464B-8531-B3B3D2A10D1D}" type="datetimeFigureOut">
              <a:rPr lang="ru-RU" smtClean="0"/>
              <a:pPr/>
              <a:t>12.09.2018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0C2BFCC-F3D5-407B-B11A-FC6C6658E183}"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08559F-267F-464B-8531-B3B3D2A10D1D}" type="datetimeFigureOut">
              <a:rPr lang="ru-RU" smtClean="0"/>
              <a:pPr/>
              <a:t>12.09.2018</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C2BFCC-F3D5-407B-B11A-FC6C6658E183}"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354162"/>
          </a:xfrm>
          <a:solidFill>
            <a:schemeClr val="accent2">
              <a:lumMod val="20000"/>
              <a:lumOff val="80000"/>
            </a:schemeClr>
          </a:solidFill>
        </p:spPr>
        <p:txBody>
          <a:bodyPr/>
          <a:lstStyle/>
          <a:p>
            <a:r>
              <a:rPr lang="az-Latn-AZ" i="1" dirty="0" smtClean="0">
                <a:solidFill>
                  <a:srgbClr val="FF0000"/>
                </a:solidFill>
                <a:latin typeface="Times New Roman" pitchFamily="18" charset="0"/>
                <a:cs typeface="Times New Roman" pitchFamily="18" charset="0"/>
              </a:rPr>
              <a:t>MÖVZU </a:t>
            </a:r>
            <a:r>
              <a:rPr lang="en-US" i="1" dirty="0" smtClean="0">
                <a:solidFill>
                  <a:srgbClr val="FF0000"/>
                </a:solidFill>
                <a:latin typeface="Times New Roman" pitchFamily="18" charset="0"/>
                <a:cs typeface="Times New Roman" pitchFamily="18" charset="0"/>
              </a:rPr>
              <a:t>2</a:t>
            </a:r>
            <a:endParaRPr lang="ru-RU" i="1" dirty="0">
              <a:solidFill>
                <a:srgbClr val="FF0000"/>
              </a:solidFill>
              <a:latin typeface="Times New Roman" pitchFamily="18" charset="0"/>
              <a:cs typeface="Times New Roman" pitchFamily="18" charset="0"/>
            </a:endParaRPr>
          </a:p>
        </p:txBody>
      </p:sp>
      <p:sp>
        <p:nvSpPr>
          <p:cNvPr id="3" name="Содержимое 2"/>
          <p:cNvSpPr>
            <a:spLocks noGrp="1"/>
          </p:cNvSpPr>
          <p:nvPr>
            <p:ph idx="1"/>
          </p:nvPr>
        </p:nvSpPr>
        <p:spPr>
          <a:solidFill>
            <a:srgbClr val="00FF00"/>
          </a:solidFill>
        </p:spPr>
        <p:txBody>
          <a:bodyPr>
            <a:normAutofit lnSpcReduction="10000"/>
          </a:bodyPr>
          <a:lstStyle/>
          <a:p>
            <a:pPr>
              <a:buNone/>
            </a:pPr>
            <a:r>
              <a:rPr lang="az-Latn-AZ" b="1" dirty="0" smtClean="0">
                <a:solidFill>
                  <a:srgbClr val="002060"/>
                </a:solidFill>
                <a:latin typeface="Times New Roman" pitchFamily="18" charset="0"/>
                <a:cs typeface="Times New Roman" pitchFamily="18" charset="0"/>
              </a:rPr>
              <a:t>Azərbaycan </a:t>
            </a:r>
          </a:p>
          <a:p>
            <a:pPr>
              <a:buNone/>
            </a:pPr>
            <a:r>
              <a:rPr lang="az-Latn-AZ" b="1" dirty="0" smtClean="0">
                <a:solidFill>
                  <a:srgbClr val="002060"/>
                </a:solidFill>
                <a:latin typeface="Times New Roman" pitchFamily="18" charset="0"/>
                <a:cs typeface="Times New Roman" pitchFamily="18" charset="0"/>
              </a:rPr>
              <a:t>                      Qiymətləndiricilə</a:t>
            </a:r>
            <a:r>
              <a:rPr lang="az-Latn-AZ" b="1" i="1" dirty="0" smtClean="0">
                <a:solidFill>
                  <a:srgbClr val="002060"/>
                </a:solidFill>
                <a:latin typeface="Times New Roman" pitchFamily="18" charset="0"/>
                <a:cs typeface="Times New Roman" pitchFamily="18" charset="0"/>
              </a:rPr>
              <a:t>r</a:t>
            </a:r>
            <a:r>
              <a:rPr lang="az-Latn-AZ" b="1" dirty="0" smtClean="0">
                <a:solidFill>
                  <a:srgbClr val="002060"/>
                </a:solidFill>
                <a:latin typeface="Times New Roman" pitchFamily="18" charset="0"/>
                <a:cs typeface="Times New Roman" pitchFamily="18" charset="0"/>
              </a:rPr>
              <a:t>  </a:t>
            </a:r>
          </a:p>
          <a:p>
            <a:pPr>
              <a:buNone/>
            </a:pPr>
            <a:r>
              <a:rPr lang="az-Latn-AZ" b="1" dirty="0" smtClean="0">
                <a:solidFill>
                  <a:srgbClr val="002060"/>
                </a:solidFill>
                <a:latin typeface="Times New Roman" pitchFamily="18" charset="0"/>
                <a:cs typeface="Times New Roman" pitchFamily="18" charset="0"/>
              </a:rPr>
              <a:t>                                                            Cəmiyyəti</a:t>
            </a:r>
          </a:p>
          <a:p>
            <a:pPr algn="ctr">
              <a:buNone/>
            </a:pPr>
            <a:r>
              <a:rPr lang="az-Latn-AZ" sz="3600" dirty="0" smtClean="0">
                <a:latin typeface="Times New Roman" pitchFamily="18" charset="0"/>
                <a:cs typeface="Times New Roman" pitchFamily="18" charset="0"/>
              </a:rPr>
              <a:t>  </a:t>
            </a:r>
            <a:r>
              <a:rPr lang="az-Latn-AZ" sz="3600" dirty="0" smtClean="0">
                <a:solidFill>
                  <a:srgbClr val="FF0000"/>
                </a:solidFill>
                <a:latin typeface="Times New Roman" pitchFamily="18" charset="0"/>
                <a:cs typeface="Times New Roman" pitchFamily="18" charset="0"/>
              </a:rPr>
              <a:t> Maşın  </a:t>
            </a:r>
            <a:r>
              <a:rPr lang="az-Latn-AZ" sz="3600" dirty="0">
                <a:solidFill>
                  <a:srgbClr val="FF0000"/>
                </a:solidFill>
                <a:latin typeface="Times New Roman" pitchFamily="18" charset="0"/>
                <a:cs typeface="Times New Roman" pitchFamily="18" charset="0"/>
              </a:rPr>
              <a:t>və  </a:t>
            </a:r>
            <a:r>
              <a:rPr lang="az-Latn-AZ" sz="3600" dirty="0" smtClean="0">
                <a:solidFill>
                  <a:srgbClr val="FF0000"/>
                </a:solidFill>
                <a:latin typeface="Times New Roman" pitchFamily="18" charset="0"/>
                <a:cs typeface="Times New Roman" pitchFamily="18" charset="0"/>
              </a:rPr>
              <a:t>avadanlıqların   qiymətləndirilməsinin metodoloji </a:t>
            </a:r>
          </a:p>
          <a:p>
            <a:pPr algn="ctr">
              <a:buNone/>
            </a:pPr>
            <a:r>
              <a:rPr lang="az-Latn-AZ" sz="3600" dirty="0" smtClean="0">
                <a:solidFill>
                  <a:srgbClr val="FF0000"/>
                </a:solidFill>
                <a:latin typeface="Times New Roman" pitchFamily="18" charset="0"/>
                <a:cs typeface="Times New Roman" pitchFamily="18" charset="0"/>
              </a:rPr>
              <a:t>       əsasları </a:t>
            </a:r>
          </a:p>
          <a:p>
            <a:pPr>
              <a:buNone/>
            </a:pPr>
            <a:endParaRPr lang="az-Latn-AZ" sz="3600" dirty="0" smtClean="0">
              <a:latin typeface="Times New Roman" pitchFamily="18" charset="0"/>
              <a:cs typeface="Times New Roman" pitchFamily="18" charset="0"/>
            </a:endParaRPr>
          </a:p>
          <a:p>
            <a:pPr>
              <a:buNone/>
            </a:pPr>
            <a:r>
              <a:rPr lang="az-Latn-AZ" sz="3600" b="1" dirty="0">
                <a:solidFill>
                  <a:srgbClr val="7030A0"/>
                </a:solidFill>
                <a:latin typeface="Times New Roman" pitchFamily="18" charset="0"/>
                <a:cs typeface="Times New Roman" pitchFamily="18" charset="0"/>
              </a:rPr>
              <a:t> </a:t>
            </a:r>
            <a:r>
              <a:rPr lang="az-Latn-AZ" sz="3600" b="1" dirty="0" smtClean="0">
                <a:solidFill>
                  <a:srgbClr val="7030A0"/>
                </a:solidFill>
                <a:latin typeface="Times New Roman" pitchFamily="18" charset="0"/>
                <a:cs typeface="Times New Roman" pitchFamily="18" charset="0"/>
              </a:rPr>
              <a:t>               0</a:t>
            </a:r>
            <a:r>
              <a:rPr lang="en-US" sz="3600" b="1" dirty="0" smtClean="0">
                <a:solidFill>
                  <a:srgbClr val="7030A0"/>
                </a:solidFill>
                <a:latin typeface="Times New Roman" pitchFamily="18" charset="0"/>
                <a:cs typeface="Times New Roman" pitchFamily="18" charset="0"/>
              </a:rPr>
              <a:t>4 </a:t>
            </a:r>
            <a:r>
              <a:rPr lang="az-Latn-AZ" sz="3600" b="1" dirty="0" smtClean="0">
                <a:solidFill>
                  <a:srgbClr val="7030A0"/>
                </a:solidFill>
                <a:latin typeface="Times New Roman" pitchFamily="18" charset="0"/>
                <a:cs typeface="Times New Roman" pitchFamily="18" charset="0"/>
              </a:rPr>
              <a:t> sentyabr  2018-ci  il</a:t>
            </a:r>
            <a:endParaRPr lang="ru-RU" sz="3600" b="1" dirty="0">
              <a:solidFill>
                <a:srgbClr val="7030A0"/>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az-Latn-AZ" b="1" i="1" dirty="0" smtClean="0">
                <a:solidFill>
                  <a:srgbClr val="00FF00"/>
                </a:solidFill>
                <a:latin typeface="Times New Roman" pitchFamily="18" charset="0"/>
                <a:cs typeface="Times New Roman" pitchFamily="18" charset="0"/>
              </a:rPr>
              <a:t>Maşın  və  avadanlıqların  dəyərinin  tipləri</a:t>
            </a:r>
            <a:endParaRPr lang="ru-RU" b="1" i="1" dirty="0">
              <a:solidFill>
                <a:srgbClr val="00FF00"/>
              </a:solidFill>
              <a:latin typeface="Times New Roman" pitchFamily="18" charset="0"/>
              <a:cs typeface="Times New Roman" pitchFamily="18" charset="0"/>
            </a:endParaRPr>
          </a:p>
        </p:txBody>
      </p:sp>
      <p:graphicFrame>
        <p:nvGraphicFramePr>
          <p:cNvPr id="4" name="Содержимое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az-Latn-AZ" b="1" i="1" dirty="0" smtClean="0">
                <a:solidFill>
                  <a:srgbClr val="7030A0"/>
                </a:solidFill>
                <a:latin typeface="Times New Roman" pitchFamily="18" charset="0"/>
                <a:cs typeface="Times New Roman" pitchFamily="18" charset="0"/>
              </a:rPr>
              <a:t>Əsas  fondların  balans  dəyərinin  növləri</a:t>
            </a:r>
            <a:endParaRPr lang="ru-RU" b="1" i="1" dirty="0">
              <a:solidFill>
                <a:srgbClr val="7030A0"/>
              </a:solidFill>
              <a:latin typeface="Times New Roman" pitchFamily="18" charset="0"/>
              <a:cs typeface="Times New Roman" pitchFamily="18" charset="0"/>
            </a:endParaRPr>
          </a:p>
        </p:txBody>
      </p:sp>
      <p:graphicFrame>
        <p:nvGraphicFramePr>
          <p:cNvPr id="4" name="Содержимое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az-Latn-AZ" b="1" i="1" dirty="0" smtClean="0">
                <a:solidFill>
                  <a:srgbClr val="0070C0"/>
                </a:solidFill>
                <a:latin typeface="Times New Roman" pitchFamily="18" charset="0"/>
                <a:cs typeface="Times New Roman" pitchFamily="18" charset="0"/>
              </a:rPr>
              <a:t>Maşın  və  avadanlıqların  qiymətləndirilməsi  məqsədləri</a:t>
            </a:r>
            <a:endParaRPr lang="ru-RU" b="1" i="1" dirty="0">
              <a:solidFill>
                <a:srgbClr val="0070C0"/>
              </a:solidFill>
              <a:latin typeface="Times New Roman" pitchFamily="18" charset="0"/>
              <a:cs typeface="Times New Roman" pitchFamily="18" charset="0"/>
            </a:endParaRPr>
          </a:p>
        </p:txBody>
      </p:sp>
      <p:graphicFrame>
        <p:nvGraphicFramePr>
          <p:cNvPr id="6" name="Содержимое 5"/>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619672"/>
          </a:xfrm>
          <a:blipFill>
            <a:blip r:embed="rId2" cstate="print"/>
            <a:tile tx="0" ty="0" sx="100000" sy="100000" flip="none" algn="tl"/>
          </a:blipFill>
        </p:spPr>
        <p:txBody>
          <a:bodyPr/>
          <a:lstStyle/>
          <a:p>
            <a:r>
              <a:rPr lang="az-Latn-AZ" b="1" i="1" dirty="0" smtClean="0">
                <a:solidFill>
                  <a:srgbClr val="7030A0"/>
                </a:solidFill>
                <a:latin typeface="Times New Roman" pitchFamily="18" charset="0"/>
                <a:cs typeface="Times New Roman" pitchFamily="18" charset="0"/>
              </a:rPr>
              <a:t>PLAN </a:t>
            </a:r>
            <a:endParaRPr lang="ru-RU" b="1" i="1" dirty="0">
              <a:solidFill>
                <a:srgbClr val="7030A0"/>
              </a:solidFill>
              <a:latin typeface="Times New Roman" pitchFamily="18" charset="0"/>
              <a:cs typeface="Times New Roman" pitchFamily="18" charset="0"/>
            </a:endParaRPr>
          </a:p>
        </p:txBody>
      </p:sp>
      <p:sp>
        <p:nvSpPr>
          <p:cNvPr id="3" name="Содержимое 2"/>
          <p:cNvSpPr>
            <a:spLocks noGrp="1"/>
          </p:cNvSpPr>
          <p:nvPr>
            <p:ph idx="1"/>
          </p:nvPr>
        </p:nvSpPr>
        <p:spPr>
          <a:xfrm>
            <a:off x="0" y="1556792"/>
            <a:ext cx="9144000" cy="5301208"/>
          </a:xfrm>
          <a:solidFill>
            <a:schemeClr val="bg1"/>
          </a:solidFill>
        </p:spPr>
        <p:txBody>
          <a:bodyPr>
            <a:normAutofit lnSpcReduction="10000"/>
          </a:bodyPr>
          <a:lstStyle/>
          <a:p>
            <a:r>
              <a:rPr lang="az-Latn-AZ" b="1" dirty="0" smtClean="0">
                <a:solidFill>
                  <a:srgbClr val="FF0000"/>
                </a:solidFill>
              </a:rPr>
              <a:t>2.1</a:t>
            </a:r>
            <a:r>
              <a:rPr lang="az-Latn-AZ" dirty="0" smtClean="0">
                <a:solidFill>
                  <a:srgbClr val="FF0000"/>
                </a:solidFill>
              </a:rPr>
              <a:t>.  </a:t>
            </a:r>
            <a:r>
              <a:rPr lang="az-Latn-AZ" sz="2800" dirty="0" smtClean="0">
                <a:solidFill>
                  <a:srgbClr val="FF0000"/>
                </a:solidFill>
                <a:latin typeface="Times New Roman" pitchFamily="18" charset="0"/>
                <a:cs typeface="Times New Roman" pitchFamily="18" charset="0"/>
              </a:rPr>
              <a:t>Maşın  və  avadanlıqların  qiymətləndirilməsinə  metodiki  yanaşmalar  və  prinsiplər.</a:t>
            </a:r>
          </a:p>
          <a:p>
            <a:pPr>
              <a:buNone/>
            </a:pPr>
            <a:endParaRPr lang="ru-RU" sz="2800" dirty="0" smtClean="0">
              <a:solidFill>
                <a:srgbClr val="FF0000"/>
              </a:solidFill>
              <a:latin typeface="Times New Roman" pitchFamily="18" charset="0"/>
              <a:cs typeface="Times New Roman" pitchFamily="18" charset="0"/>
            </a:endParaRPr>
          </a:p>
          <a:p>
            <a:r>
              <a:rPr lang="az-Latn-AZ" sz="2800" b="1" dirty="0" smtClean="0">
                <a:solidFill>
                  <a:srgbClr val="FF0000"/>
                </a:solidFill>
                <a:latin typeface="Times New Roman" pitchFamily="18" charset="0"/>
                <a:cs typeface="Times New Roman" pitchFamily="18" charset="0"/>
              </a:rPr>
              <a:t>2.2</a:t>
            </a:r>
            <a:r>
              <a:rPr lang="az-Latn-AZ" sz="2800" dirty="0" smtClean="0">
                <a:solidFill>
                  <a:srgbClr val="FF0000"/>
                </a:solidFill>
                <a:latin typeface="Times New Roman" pitchFamily="18" charset="0"/>
                <a:cs typeface="Times New Roman" pitchFamily="18" charset="0"/>
              </a:rPr>
              <a:t>. Maşın  və  avadanlıqların   qiymətləndirmə  dəyərinin  növləri.</a:t>
            </a:r>
          </a:p>
          <a:p>
            <a:pPr>
              <a:buNone/>
            </a:pPr>
            <a:endParaRPr lang="ru-RU" sz="2800" dirty="0" smtClean="0">
              <a:solidFill>
                <a:srgbClr val="FF0000"/>
              </a:solidFill>
              <a:latin typeface="Times New Roman" pitchFamily="18" charset="0"/>
              <a:cs typeface="Times New Roman" pitchFamily="18" charset="0"/>
            </a:endParaRPr>
          </a:p>
          <a:p>
            <a:r>
              <a:rPr lang="az-Latn-AZ" sz="2800" b="1" dirty="0" smtClean="0">
                <a:solidFill>
                  <a:srgbClr val="FF0000"/>
                </a:solidFill>
                <a:latin typeface="Times New Roman" pitchFamily="18" charset="0"/>
                <a:cs typeface="Times New Roman" pitchFamily="18" charset="0"/>
              </a:rPr>
              <a:t>2.3.</a:t>
            </a:r>
            <a:r>
              <a:rPr lang="az-Latn-AZ" sz="2800" dirty="0" smtClean="0">
                <a:solidFill>
                  <a:srgbClr val="FF0000"/>
                </a:solidFill>
                <a:latin typeface="Times New Roman" pitchFamily="18" charset="0"/>
                <a:cs typeface="Times New Roman" pitchFamily="18" charset="0"/>
              </a:rPr>
              <a:t> Maşın  və  avadanlıqların   qiymətləndirilməsi  məqsədləri.</a:t>
            </a:r>
          </a:p>
          <a:p>
            <a:pPr>
              <a:buNone/>
            </a:pPr>
            <a:endParaRPr lang="ru-RU" sz="2800" dirty="0" smtClean="0">
              <a:solidFill>
                <a:srgbClr val="FF0000"/>
              </a:solidFill>
              <a:latin typeface="Times New Roman" pitchFamily="18" charset="0"/>
              <a:cs typeface="Times New Roman" pitchFamily="18" charset="0"/>
            </a:endParaRPr>
          </a:p>
          <a:p>
            <a:r>
              <a:rPr lang="az-Latn-AZ" sz="2800" b="1" dirty="0" smtClean="0">
                <a:solidFill>
                  <a:srgbClr val="FF0000"/>
                </a:solidFill>
                <a:latin typeface="Times New Roman" pitchFamily="18" charset="0"/>
                <a:cs typeface="Times New Roman" pitchFamily="18" charset="0"/>
              </a:rPr>
              <a:t>2.4.</a:t>
            </a:r>
            <a:r>
              <a:rPr lang="az-Latn-AZ" sz="2800" dirty="0" smtClean="0">
                <a:solidFill>
                  <a:srgbClr val="FF0000"/>
                </a:solidFill>
                <a:latin typeface="Times New Roman" pitchFamily="18" charset="0"/>
                <a:cs typeface="Times New Roman" pitchFamily="18" charset="0"/>
              </a:rPr>
              <a:t> Qiymətləndirmənin  məqsədindən   və  qiymətləndirmə  şəraitindən  asılı  olaraq  dəyər  növünün  seçilməsi</a:t>
            </a:r>
            <a:endParaRPr lang="ru-RU" sz="2800" b="1" i="1" dirty="0">
              <a:solidFill>
                <a:srgbClr val="FF0000"/>
              </a:solidFill>
              <a:latin typeface="Times New Roman" pitchFamily="18" charset="0"/>
              <a:cs typeface="Times New Roman" pitchFamily="18" charset="0"/>
            </a:endParaRPr>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az-Latn-AZ" b="1" i="1" dirty="0" smtClean="0">
                <a:solidFill>
                  <a:srgbClr val="7030A0"/>
                </a:solidFill>
                <a:latin typeface="Times New Roman" pitchFamily="18" charset="0"/>
                <a:cs typeface="Times New Roman" pitchFamily="18" charset="0"/>
              </a:rPr>
              <a:t>Qiymətləndirmə  nəzəriyyəsinin  əsas istiqamətləri</a:t>
            </a:r>
            <a:endParaRPr lang="ru-RU" b="1" i="1" dirty="0">
              <a:solidFill>
                <a:srgbClr val="7030A0"/>
              </a:solidFill>
              <a:latin typeface="Times New Roman" pitchFamily="18" charset="0"/>
              <a:cs typeface="Times New Roman" pitchFamily="18" charset="0"/>
            </a:endParaRPr>
          </a:p>
        </p:txBody>
      </p:sp>
      <p:graphicFrame>
        <p:nvGraphicFramePr>
          <p:cNvPr id="6" name="Содержимое 5"/>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az-Latn-AZ" sz="3600" b="1" i="1" dirty="0" smtClean="0">
                <a:solidFill>
                  <a:srgbClr val="7030A0"/>
                </a:solidFill>
                <a:latin typeface="Times New Roman" pitchFamily="18" charset="0"/>
                <a:cs typeface="Times New Roman" pitchFamily="18" charset="0"/>
              </a:rPr>
              <a:t>Maşın  və  avadanlıqların  qiymətləndirilməsi  prinsipləri</a:t>
            </a:r>
            <a:endParaRPr lang="ru-RU" sz="3600" b="1" i="1" dirty="0">
              <a:solidFill>
                <a:srgbClr val="7030A0"/>
              </a:solidFill>
              <a:latin typeface="Times New Roman" pitchFamily="18" charset="0"/>
              <a:cs typeface="Times New Roman" pitchFamily="18" charset="0"/>
            </a:endParaRPr>
          </a:p>
        </p:txBody>
      </p:sp>
      <p:graphicFrame>
        <p:nvGraphicFramePr>
          <p:cNvPr id="7" name="Содержимое 6"/>
          <p:cNvGraphicFramePr>
            <a:graphicFrameLocks noGrp="1"/>
          </p:cNvGraphicFramePr>
          <p:nvPr>
            <p:ph idx="1"/>
            <p:extLst>
              <p:ext uri="{D42A27DB-BD31-4B8C-83A1-F6EECF244321}">
                <p14:modId xmlns:p14="http://schemas.microsoft.com/office/powerpoint/2010/main" val="2415355628"/>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az-Latn-AZ" sz="3200" b="1" dirty="0" smtClean="0">
                <a:solidFill>
                  <a:srgbClr val="C00000"/>
                </a:solidFill>
                <a:latin typeface="Times New Roman" pitchFamily="18" charset="0"/>
                <a:cs typeface="Times New Roman" pitchFamily="18" charset="0"/>
              </a:rPr>
              <a:t>Mülkiyyətçinin  təsəvvürləri  ilə  bağlı  prinsiplər</a:t>
            </a:r>
            <a:endParaRPr lang="ru-RU" sz="3200" b="1" dirty="0">
              <a:solidFill>
                <a:srgbClr val="C00000"/>
              </a:solidFill>
              <a:latin typeface="Times New Roman" pitchFamily="18" charset="0"/>
              <a:cs typeface="Times New Roman" pitchFamily="18" charset="0"/>
            </a:endParaRPr>
          </a:p>
        </p:txBody>
      </p:sp>
      <p:graphicFrame>
        <p:nvGraphicFramePr>
          <p:cNvPr id="8" name="Содержимое 7"/>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az-Latn-AZ" sz="3200" b="1" i="1" dirty="0" smtClean="0">
                <a:solidFill>
                  <a:srgbClr val="C00000"/>
                </a:solidFill>
                <a:latin typeface="Times New Roman" pitchFamily="18" charset="0"/>
                <a:cs typeface="Times New Roman" pitchFamily="18" charset="0"/>
              </a:rPr>
              <a:t>Obyektin  digər  obyektlərlə  qarşılıqlı  fəaliyyəti  ilə  şərtlənən  prinsiplər</a:t>
            </a:r>
            <a:endParaRPr lang="ru-RU" sz="3200" b="1" i="1" dirty="0">
              <a:solidFill>
                <a:srgbClr val="C00000"/>
              </a:solidFill>
              <a:latin typeface="Times New Roman" pitchFamily="18" charset="0"/>
              <a:cs typeface="Times New Roman" pitchFamily="18" charset="0"/>
            </a:endParaRPr>
          </a:p>
        </p:txBody>
      </p:sp>
      <p:sp>
        <p:nvSpPr>
          <p:cNvPr id="3" name="Содержимое 2"/>
          <p:cNvSpPr>
            <a:spLocks noGrp="1"/>
          </p:cNvSpPr>
          <p:nvPr>
            <p:ph idx="1"/>
          </p:nvPr>
        </p:nvSpPr>
        <p:spPr>
          <a:solidFill>
            <a:srgbClr val="FFFF00"/>
          </a:solidFill>
        </p:spPr>
        <p:txBody>
          <a:bodyPr>
            <a:normAutofit fontScale="92500" lnSpcReduction="10000"/>
          </a:bodyPr>
          <a:lstStyle/>
          <a:p>
            <a:endParaRPr lang="az-Latn-AZ" b="1" dirty="0" smtClean="0">
              <a:solidFill>
                <a:srgbClr val="7030A0"/>
              </a:solidFill>
              <a:latin typeface="Times New Roman" pitchFamily="18" charset="0"/>
              <a:cs typeface="Times New Roman" pitchFamily="18" charset="0"/>
            </a:endParaRPr>
          </a:p>
          <a:p>
            <a:pPr>
              <a:buFont typeface="Wingdings" pitchFamily="2" charset="2"/>
              <a:buChar char="Ø"/>
            </a:pPr>
            <a:r>
              <a:rPr lang="az-Latn-AZ" b="1" dirty="0" smtClean="0">
                <a:solidFill>
                  <a:srgbClr val="7030A0"/>
                </a:solidFill>
                <a:latin typeface="Times New Roman" pitchFamily="18" charset="0"/>
                <a:cs typeface="Times New Roman" pitchFamily="18" charset="0"/>
              </a:rPr>
              <a:t>1.İstehsal  amillərinin  təsiri  altında  dəyərin  formalaşması</a:t>
            </a:r>
          </a:p>
          <a:p>
            <a:pPr>
              <a:buFont typeface="Wingdings" pitchFamily="2" charset="2"/>
              <a:buChar char="Ø"/>
            </a:pPr>
            <a:endParaRPr lang="az-Latn-AZ" b="1" dirty="0" smtClean="0">
              <a:solidFill>
                <a:srgbClr val="7030A0"/>
              </a:solidFill>
              <a:latin typeface="Times New Roman" pitchFamily="18" charset="0"/>
              <a:cs typeface="Times New Roman" pitchFamily="18" charset="0"/>
            </a:endParaRPr>
          </a:p>
          <a:p>
            <a:pPr>
              <a:buFont typeface="Wingdings" pitchFamily="2" charset="2"/>
              <a:buChar char="Ø"/>
            </a:pPr>
            <a:r>
              <a:rPr lang="az-Latn-AZ" b="1" dirty="0" smtClean="0">
                <a:solidFill>
                  <a:srgbClr val="7030A0"/>
                </a:solidFill>
                <a:latin typeface="Times New Roman" pitchFamily="18" charset="0"/>
                <a:cs typeface="Times New Roman" pitchFamily="18" charset="0"/>
              </a:rPr>
              <a:t>2. Kapital  qoyuluşu  </a:t>
            </a:r>
          </a:p>
          <a:p>
            <a:pPr>
              <a:buFont typeface="Wingdings" pitchFamily="2" charset="2"/>
              <a:buChar char="Ø"/>
            </a:pPr>
            <a:endParaRPr lang="az-Latn-AZ" b="1" dirty="0" smtClean="0">
              <a:solidFill>
                <a:srgbClr val="7030A0"/>
              </a:solidFill>
              <a:latin typeface="Times New Roman" pitchFamily="18" charset="0"/>
              <a:cs typeface="Times New Roman" pitchFamily="18" charset="0"/>
            </a:endParaRPr>
          </a:p>
          <a:p>
            <a:pPr>
              <a:buFont typeface="Wingdings" pitchFamily="2" charset="2"/>
              <a:buChar char="Ø"/>
            </a:pPr>
            <a:r>
              <a:rPr lang="az-Latn-AZ" b="1" dirty="0" smtClean="0">
                <a:solidFill>
                  <a:srgbClr val="7030A0"/>
                </a:solidFill>
                <a:latin typeface="Times New Roman" pitchFamily="18" charset="0"/>
                <a:cs typeface="Times New Roman" pitchFamily="18" charset="0"/>
              </a:rPr>
              <a:t>3. Balanslılıq (mütənasiblik)</a:t>
            </a:r>
          </a:p>
          <a:p>
            <a:pPr>
              <a:buFont typeface="Wingdings" pitchFamily="2" charset="2"/>
              <a:buChar char="Ø"/>
            </a:pPr>
            <a:endParaRPr lang="az-Latn-AZ" b="1" dirty="0" smtClean="0">
              <a:solidFill>
                <a:srgbClr val="7030A0"/>
              </a:solidFill>
              <a:latin typeface="Times New Roman" pitchFamily="18" charset="0"/>
              <a:cs typeface="Times New Roman" pitchFamily="18" charset="0"/>
            </a:endParaRPr>
          </a:p>
          <a:p>
            <a:pPr>
              <a:buFont typeface="Wingdings" pitchFamily="2" charset="2"/>
              <a:buChar char="Ø"/>
            </a:pPr>
            <a:r>
              <a:rPr lang="az-Latn-AZ" b="1" dirty="0" smtClean="0">
                <a:solidFill>
                  <a:srgbClr val="7030A0"/>
                </a:solidFill>
                <a:latin typeface="Times New Roman" pitchFamily="18" charset="0"/>
                <a:cs typeface="Times New Roman" pitchFamily="18" charset="0"/>
              </a:rPr>
              <a:t>4.Daha  yaxşı  və  səmərəli istifadə</a:t>
            </a:r>
          </a:p>
          <a:p>
            <a:pPr>
              <a:buNone/>
            </a:pPr>
            <a:endParaRPr lang="ru-RU" b="1" dirty="0">
              <a:solidFill>
                <a:srgbClr val="7030A0"/>
              </a:solidFill>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az-Latn-AZ" sz="3600" b="1" i="1" dirty="0" smtClean="0">
                <a:solidFill>
                  <a:srgbClr val="00B050"/>
                </a:solidFill>
                <a:latin typeface="Times New Roman" pitchFamily="18" charset="0"/>
                <a:cs typeface="Times New Roman" pitchFamily="18" charset="0"/>
              </a:rPr>
              <a:t>Bazar  mühiti  ilə  bağlı  prinsiplər </a:t>
            </a:r>
            <a:endParaRPr lang="ru-RU" sz="3600" b="1" i="1" dirty="0">
              <a:solidFill>
                <a:srgbClr val="00B050"/>
              </a:solidFill>
              <a:latin typeface="Times New Roman" pitchFamily="18" charset="0"/>
              <a:cs typeface="Times New Roman" pitchFamily="18" charset="0"/>
            </a:endParaRPr>
          </a:p>
        </p:txBody>
      </p:sp>
      <p:sp>
        <p:nvSpPr>
          <p:cNvPr id="3" name="Содержимое 2"/>
          <p:cNvSpPr>
            <a:spLocks noGrp="1"/>
          </p:cNvSpPr>
          <p:nvPr>
            <p:ph idx="1"/>
          </p:nvPr>
        </p:nvSpPr>
        <p:spPr>
          <a:blipFill>
            <a:blip r:embed="rId2" cstate="print"/>
            <a:tile tx="0" ty="0" sx="100000" sy="100000" flip="none" algn="tl"/>
          </a:blipFill>
        </p:spPr>
        <p:txBody>
          <a:bodyPr>
            <a:noAutofit/>
          </a:bodyPr>
          <a:lstStyle/>
          <a:p>
            <a:pPr>
              <a:buFont typeface="Wingdings" pitchFamily="2" charset="2"/>
              <a:buChar char="v"/>
            </a:pPr>
            <a:r>
              <a:rPr lang="az-Latn-AZ" sz="2800" b="1" i="1" dirty="0" smtClean="0">
                <a:solidFill>
                  <a:srgbClr val="C00000"/>
                </a:solidFill>
                <a:latin typeface="Times New Roman" pitchFamily="18" charset="0"/>
                <a:cs typeface="Times New Roman" pitchFamily="18" charset="0"/>
              </a:rPr>
              <a:t>Obyektin  bazarın  tələblərinə  uyğunluğu  prinsipi</a:t>
            </a:r>
          </a:p>
          <a:p>
            <a:pPr>
              <a:buFont typeface="Wingdings" pitchFamily="2" charset="2"/>
              <a:buChar char="v"/>
            </a:pPr>
            <a:r>
              <a:rPr lang="az-Latn-AZ" sz="2800" b="1" i="1" dirty="0" smtClean="0">
                <a:solidFill>
                  <a:srgbClr val="C00000"/>
                </a:solidFill>
                <a:latin typeface="Times New Roman" pitchFamily="18" charset="0"/>
                <a:cs typeface="Times New Roman" pitchFamily="18" charset="0"/>
              </a:rPr>
              <a:t>Tarazlı  qiymətlərə  meyllilik   prinsipi</a:t>
            </a:r>
          </a:p>
          <a:p>
            <a:pPr>
              <a:buFont typeface="Wingdings" pitchFamily="2" charset="2"/>
              <a:buChar char="v"/>
            </a:pPr>
            <a:r>
              <a:rPr lang="az-Latn-AZ" sz="2800" b="1" i="1" dirty="0" smtClean="0">
                <a:solidFill>
                  <a:srgbClr val="C00000"/>
                </a:solidFill>
                <a:latin typeface="Times New Roman" pitchFamily="18" charset="0"/>
                <a:cs typeface="Times New Roman" pitchFamily="18" charset="0"/>
              </a:rPr>
              <a:t>Rəqabətin  xarakterinin  uçotu  prinsipi </a:t>
            </a:r>
          </a:p>
          <a:p>
            <a:pPr>
              <a:buFont typeface="Wingdings" pitchFamily="2" charset="2"/>
              <a:buChar char="v"/>
            </a:pPr>
            <a:r>
              <a:rPr lang="az-Latn-AZ" sz="2800" b="1" i="1" dirty="0" smtClean="0">
                <a:solidFill>
                  <a:srgbClr val="C00000"/>
                </a:solidFill>
                <a:latin typeface="Times New Roman" pitchFamily="18" charset="0"/>
                <a:cs typeface="Times New Roman" pitchFamily="18" charset="0"/>
              </a:rPr>
              <a:t>Dəyərin  dəyişməsi (dinamikası)  prinsipi</a:t>
            </a:r>
          </a:p>
          <a:p>
            <a:pPr>
              <a:buFont typeface="Wingdings" pitchFamily="2" charset="2"/>
              <a:buChar char="v"/>
            </a:pPr>
            <a:r>
              <a:rPr lang="az-Latn-AZ" sz="2800" b="1" i="1" dirty="0" smtClean="0">
                <a:solidFill>
                  <a:srgbClr val="C00000"/>
                </a:solidFill>
                <a:latin typeface="Times New Roman" pitchFamily="18" charset="0"/>
                <a:cs typeface="Times New Roman" pitchFamily="18" charset="0"/>
              </a:rPr>
              <a:t>Sistemli  təhlil  prinsipi</a:t>
            </a:r>
          </a:p>
          <a:p>
            <a:pPr>
              <a:buFont typeface="Wingdings" pitchFamily="2" charset="2"/>
              <a:buChar char="v"/>
            </a:pPr>
            <a:r>
              <a:rPr lang="az-Latn-AZ" sz="2800" b="1" i="1" dirty="0" smtClean="0">
                <a:solidFill>
                  <a:srgbClr val="C00000"/>
                </a:solidFill>
                <a:latin typeface="Times New Roman" pitchFamily="18" charset="0"/>
                <a:cs typeface="Times New Roman" pitchFamily="18" charset="0"/>
              </a:rPr>
              <a:t>Funksional  yanaşma  prinsipi </a:t>
            </a:r>
          </a:p>
          <a:p>
            <a:pPr>
              <a:buFont typeface="Wingdings" pitchFamily="2" charset="2"/>
              <a:buChar char="v"/>
            </a:pPr>
            <a:r>
              <a:rPr lang="az-Latn-AZ" sz="2800" b="1" i="1" dirty="0" smtClean="0">
                <a:solidFill>
                  <a:srgbClr val="C00000"/>
                </a:solidFill>
                <a:latin typeface="Times New Roman" pitchFamily="18" charset="0"/>
                <a:cs typeface="Times New Roman" pitchFamily="18" charset="0"/>
              </a:rPr>
              <a:t>Statistik  modelləşdirmə  prinsipi</a:t>
            </a:r>
          </a:p>
          <a:p>
            <a:pPr>
              <a:buFont typeface="Wingdings" pitchFamily="2" charset="2"/>
              <a:buChar char="v"/>
            </a:pPr>
            <a:r>
              <a:rPr lang="az-Latn-AZ" sz="2800" b="1" i="1" dirty="0" smtClean="0">
                <a:solidFill>
                  <a:srgbClr val="C00000"/>
                </a:solidFill>
                <a:latin typeface="Times New Roman" pitchFamily="18" charset="0"/>
                <a:cs typeface="Times New Roman" pitchFamily="18" charset="0"/>
              </a:rPr>
              <a:t>Obyektin  həyat  tsikli   prinsipi</a:t>
            </a:r>
            <a:endParaRPr lang="ru-RU" sz="2800" b="1" i="1" dirty="0">
              <a:solidFill>
                <a:srgbClr val="C00000"/>
              </a:solidFill>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az-Latn-AZ" sz="2800" b="1" i="1" dirty="0" smtClean="0">
                <a:solidFill>
                  <a:srgbClr val="FF0000"/>
                </a:solidFill>
                <a:latin typeface="Times New Roman" pitchFamily="18" charset="0"/>
                <a:cs typeface="Times New Roman" pitchFamily="18" charset="0"/>
              </a:rPr>
              <a:t>Maşın  və  avadanlıqların  qiymətləndirmə  dəyərinin  növləri</a:t>
            </a:r>
            <a:endParaRPr lang="ru-RU" sz="2800" b="1" i="1" dirty="0">
              <a:solidFill>
                <a:srgbClr val="FF0000"/>
              </a:solidFill>
              <a:latin typeface="Times New Roman" pitchFamily="18" charset="0"/>
              <a:cs typeface="Times New Roman" pitchFamily="18" charset="0"/>
            </a:endParaRPr>
          </a:p>
        </p:txBody>
      </p:sp>
      <p:sp>
        <p:nvSpPr>
          <p:cNvPr id="3" name="Содержимое 2"/>
          <p:cNvSpPr>
            <a:spLocks noGrp="1"/>
          </p:cNvSpPr>
          <p:nvPr>
            <p:ph idx="1"/>
          </p:nvPr>
        </p:nvSpPr>
        <p:spPr>
          <a:xfrm>
            <a:off x="0" y="1600200"/>
            <a:ext cx="9144000" cy="5257800"/>
          </a:xfrm>
          <a:solidFill>
            <a:schemeClr val="accent5">
              <a:lumMod val="20000"/>
              <a:lumOff val="80000"/>
            </a:schemeClr>
          </a:solidFill>
        </p:spPr>
        <p:txBody>
          <a:bodyPr>
            <a:noAutofit/>
          </a:bodyPr>
          <a:lstStyle/>
          <a:p>
            <a:pPr>
              <a:buFont typeface="Wingdings" pitchFamily="2" charset="2"/>
              <a:buChar char="Ø"/>
            </a:pPr>
            <a:r>
              <a:rPr lang="az-Latn-AZ" sz="2400" b="1" i="1" dirty="0" smtClean="0">
                <a:solidFill>
                  <a:srgbClr val="7030A0"/>
                </a:solidFill>
                <a:latin typeface="Times New Roman" pitchFamily="18" charset="0"/>
                <a:cs typeface="Times New Roman" pitchFamily="18" charset="0"/>
              </a:rPr>
              <a:t>Bazar  dəyəri</a:t>
            </a:r>
          </a:p>
          <a:p>
            <a:pPr>
              <a:buFont typeface="Wingdings" pitchFamily="2" charset="2"/>
              <a:buChar char="Ø"/>
            </a:pPr>
            <a:r>
              <a:rPr lang="az-Latn-AZ" sz="2400" b="1" i="1" dirty="0" smtClean="0">
                <a:solidFill>
                  <a:srgbClr val="7030A0"/>
                </a:solidFill>
                <a:latin typeface="Times New Roman" pitchFamily="18" charset="0"/>
                <a:cs typeface="Times New Roman" pitchFamily="18" charset="0"/>
              </a:rPr>
              <a:t>Məhdud  bazarlı  obyektin  dəyəri</a:t>
            </a:r>
          </a:p>
          <a:p>
            <a:pPr>
              <a:buFont typeface="Wingdings" pitchFamily="2" charset="2"/>
              <a:buChar char="Ø"/>
            </a:pPr>
            <a:r>
              <a:rPr lang="az-Latn-AZ" sz="2400" b="1" i="1" dirty="0" smtClean="0">
                <a:solidFill>
                  <a:srgbClr val="7030A0"/>
                </a:solidFill>
                <a:latin typeface="Times New Roman" pitchFamily="18" charset="0"/>
                <a:cs typeface="Times New Roman" pitchFamily="18" charset="0"/>
              </a:rPr>
              <a:t>Bərpa  dəyəri</a:t>
            </a:r>
          </a:p>
          <a:p>
            <a:pPr>
              <a:buFont typeface="Wingdings" pitchFamily="2" charset="2"/>
              <a:buChar char="Ø"/>
            </a:pPr>
            <a:r>
              <a:rPr lang="az-Latn-AZ" sz="2400" b="1" i="1" dirty="0" smtClean="0">
                <a:solidFill>
                  <a:srgbClr val="7030A0"/>
                </a:solidFill>
                <a:latin typeface="Times New Roman" pitchFamily="18" charset="0"/>
                <a:cs typeface="Times New Roman" pitchFamily="18" charset="0"/>
              </a:rPr>
              <a:t>Əvəzetmə  dəyəri</a:t>
            </a:r>
          </a:p>
          <a:p>
            <a:pPr>
              <a:buFont typeface="Wingdings" pitchFamily="2" charset="2"/>
              <a:buChar char="Ø"/>
            </a:pPr>
            <a:r>
              <a:rPr lang="az-Latn-AZ" sz="2400" b="1" i="1" dirty="0" smtClean="0">
                <a:solidFill>
                  <a:srgbClr val="7030A0"/>
                </a:solidFill>
                <a:latin typeface="Times New Roman" pitchFamily="18" charset="0"/>
                <a:cs typeface="Times New Roman" pitchFamily="18" charset="0"/>
              </a:rPr>
              <a:t>İnvestisiya  dəyəri</a:t>
            </a:r>
          </a:p>
          <a:p>
            <a:pPr>
              <a:buFont typeface="Wingdings" pitchFamily="2" charset="2"/>
              <a:buChar char="Ø"/>
            </a:pPr>
            <a:r>
              <a:rPr lang="az-Latn-AZ" sz="2400" b="1" i="1" dirty="0" smtClean="0">
                <a:solidFill>
                  <a:srgbClr val="7030A0"/>
                </a:solidFill>
                <a:latin typeface="Times New Roman" pitchFamily="18" charset="0"/>
                <a:cs typeface="Times New Roman" pitchFamily="18" charset="0"/>
              </a:rPr>
              <a:t>Cari  istifadə  dəyəri</a:t>
            </a:r>
          </a:p>
          <a:p>
            <a:pPr>
              <a:buFont typeface="Wingdings" pitchFamily="2" charset="2"/>
              <a:buChar char="Ø"/>
            </a:pPr>
            <a:r>
              <a:rPr lang="az-Latn-AZ" sz="2400" b="1" i="1" dirty="0" smtClean="0">
                <a:solidFill>
                  <a:srgbClr val="7030A0"/>
                </a:solidFill>
                <a:latin typeface="Times New Roman" pitchFamily="18" charset="0"/>
                <a:cs typeface="Times New Roman" pitchFamily="18" charset="0"/>
              </a:rPr>
              <a:t>Vergiyə  cəlbetmə  dəyəri</a:t>
            </a:r>
          </a:p>
          <a:p>
            <a:pPr>
              <a:buFont typeface="Wingdings" pitchFamily="2" charset="2"/>
              <a:buChar char="Ø"/>
            </a:pPr>
            <a:r>
              <a:rPr lang="az-Latn-AZ" sz="2400" b="1" i="1" dirty="0" smtClean="0">
                <a:solidFill>
                  <a:srgbClr val="7030A0"/>
                </a:solidFill>
                <a:latin typeface="Times New Roman" pitchFamily="18" charset="0"/>
                <a:cs typeface="Times New Roman" pitchFamily="18" charset="0"/>
              </a:rPr>
              <a:t>Balans  dəyəri </a:t>
            </a:r>
          </a:p>
          <a:p>
            <a:pPr>
              <a:buFont typeface="Wingdings" pitchFamily="2" charset="2"/>
              <a:buChar char="Ø"/>
            </a:pPr>
            <a:r>
              <a:rPr lang="az-Latn-AZ" sz="2400" b="1" i="1" dirty="0" smtClean="0">
                <a:solidFill>
                  <a:srgbClr val="7030A0"/>
                </a:solidFill>
                <a:latin typeface="Times New Roman" pitchFamily="18" charset="0"/>
                <a:cs typeface="Times New Roman" pitchFamily="18" charset="0"/>
              </a:rPr>
              <a:t> Xüsusi  dəyər</a:t>
            </a:r>
          </a:p>
          <a:p>
            <a:pPr>
              <a:buFont typeface="Wingdings" pitchFamily="2" charset="2"/>
              <a:buChar char="Ø"/>
            </a:pPr>
            <a:r>
              <a:rPr lang="az-Latn-AZ" sz="2400" b="1" i="1" dirty="0" smtClean="0">
                <a:solidFill>
                  <a:srgbClr val="7030A0"/>
                </a:solidFill>
                <a:latin typeface="Times New Roman" pitchFamily="18" charset="0"/>
                <a:cs typeface="Times New Roman" pitchFamily="18" charset="0"/>
              </a:rPr>
              <a:t>Ləğvetmə  dəyəri</a:t>
            </a:r>
          </a:p>
          <a:p>
            <a:pPr>
              <a:buFont typeface="Wingdings" pitchFamily="2" charset="2"/>
              <a:buChar char="Ø"/>
            </a:pPr>
            <a:r>
              <a:rPr lang="az-Latn-AZ" sz="2400" b="1" i="1" dirty="0" smtClean="0">
                <a:solidFill>
                  <a:srgbClr val="7030A0"/>
                </a:solidFill>
                <a:latin typeface="Times New Roman" pitchFamily="18" charset="0"/>
                <a:cs typeface="Times New Roman" pitchFamily="18" charset="0"/>
              </a:rPr>
              <a:t>Util dəyəri </a:t>
            </a:r>
            <a:endParaRPr lang="ru-RU" sz="2400" b="1" i="1" dirty="0">
              <a:solidFill>
                <a:srgbClr val="7030A0"/>
              </a:solidFill>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az-Latn-AZ" sz="4000" i="1" dirty="0" smtClean="0">
                <a:solidFill>
                  <a:srgbClr val="FF0000"/>
                </a:solidFill>
                <a:latin typeface="Times New Roman" pitchFamily="18" charset="0"/>
                <a:cs typeface="Times New Roman" pitchFamily="18" charset="0"/>
              </a:rPr>
              <a:t>Bazar  dəyəri  </a:t>
            </a:r>
            <a:endParaRPr lang="ru-RU" sz="4000" i="1" dirty="0">
              <a:solidFill>
                <a:srgbClr val="FF0000"/>
              </a:solidFill>
              <a:latin typeface="Times New Roman" pitchFamily="18" charset="0"/>
              <a:cs typeface="Times New Roman" pitchFamily="18" charset="0"/>
            </a:endParaRPr>
          </a:p>
        </p:txBody>
      </p:sp>
      <p:sp>
        <p:nvSpPr>
          <p:cNvPr id="3" name="Содержимое 2"/>
          <p:cNvSpPr>
            <a:spLocks noGrp="1"/>
          </p:cNvSpPr>
          <p:nvPr>
            <p:ph idx="1"/>
          </p:nvPr>
        </p:nvSpPr>
        <p:spPr>
          <a:blipFill>
            <a:blip r:embed="rId2" cstate="print"/>
            <a:tile tx="0" ty="0" sx="100000" sy="100000" flip="none" algn="tl"/>
          </a:blipFill>
        </p:spPr>
        <p:txBody>
          <a:bodyPr>
            <a:normAutofit lnSpcReduction="10000"/>
          </a:bodyPr>
          <a:lstStyle/>
          <a:p>
            <a:pPr>
              <a:buNone/>
            </a:pPr>
            <a:r>
              <a:rPr lang="az-Latn-AZ" sz="3000" dirty="0" smtClean="0">
                <a:latin typeface="Times New Roman" pitchFamily="18" charset="0"/>
                <a:cs typeface="Times New Roman" pitchFamily="18" charset="0"/>
              </a:rPr>
              <a:t> – </a:t>
            </a:r>
            <a:r>
              <a:rPr lang="az-Latn-AZ" sz="3000" b="1" i="1" dirty="0" smtClean="0">
                <a:solidFill>
                  <a:srgbClr val="7030A0"/>
                </a:solidFill>
                <a:latin typeface="Times New Roman" pitchFamily="18" charset="0"/>
                <a:cs typeface="Times New Roman" pitchFamily="18" charset="0"/>
              </a:rPr>
              <a:t>maraqlı alıcı və satıcı arasında zəruri marketinq tədqiqatından sonra, qiymətləndirmə tarixində, aktivin mübadiləsi şərtilə bağlanmış kommersiya sövdələşməsinin nəticəsində  hesablanmış pul məbləğidir və bu zaman hesab edilir ki, hər bir tərəf yaxşı məlumatlanmış, öz xeyrini güdərək  və məcburiyyətsiz fəaliyyət göstərir</a:t>
            </a:r>
            <a:r>
              <a:rPr lang="az-Latn-AZ" sz="3000" dirty="0" smtClean="0">
                <a:latin typeface="Times New Roman" pitchFamily="18" charset="0"/>
                <a:cs typeface="Times New Roman" pitchFamily="18" charset="0"/>
              </a:rPr>
              <a:t>. </a:t>
            </a:r>
            <a:endParaRPr lang="ru-RU" sz="3000" dirty="0" smtClean="0">
              <a:latin typeface="Times New Roman" pitchFamily="18" charset="0"/>
              <a:cs typeface="Times New Roman" pitchFamily="18" charset="0"/>
            </a:endParaRPr>
          </a:p>
          <a:p>
            <a:endParaRPr lang="ru-RU" dirty="0"/>
          </a:p>
        </p:txBody>
      </p:sp>
      <p:sp>
        <p:nvSpPr>
          <p:cNvPr id="4" name="Текст 3"/>
          <p:cNvSpPr>
            <a:spLocks noGrp="1"/>
          </p:cNvSpPr>
          <p:nvPr>
            <p:ph type="body" sz="half" idx="2"/>
          </p:nvPr>
        </p:nvSpPr>
        <p:spPr/>
        <p:txBody>
          <a:bodyPr>
            <a:normAutofit/>
          </a:bodyPr>
          <a:lstStyle/>
          <a:p>
            <a:endParaRPr lang="az-Latn-AZ" sz="4800" dirty="0" smtClean="0">
              <a:latin typeface="Times New Roman" pitchFamily="18" charset="0"/>
              <a:cs typeface="Times New Roman" pitchFamily="18" charset="0"/>
            </a:endParaRPr>
          </a:p>
          <a:p>
            <a:endParaRPr lang="az-Latn-AZ" sz="4800" dirty="0" smtClean="0">
              <a:latin typeface="Times New Roman" pitchFamily="18" charset="0"/>
              <a:cs typeface="Times New Roman" pitchFamily="18" charset="0"/>
            </a:endParaRPr>
          </a:p>
          <a:p>
            <a:r>
              <a:rPr lang="az-Latn-AZ" sz="4800" dirty="0" smtClean="0">
                <a:solidFill>
                  <a:srgbClr val="00FF00"/>
                </a:solidFill>
                <a:latin typeface="Times New Roman" pitchFamily="18" charset="0"/>
                <a:cs typeface="Times New Roman" pitchFamily="18" charset="0"/>
              </a:rPr>
              <a:t>AMQS 3</a:t>
            </a:r>
            <a:endParaRPr lang="ru-RU" sz="4800" dirty="0">
              <a:solidFill>
                <a:srgbClr val="00FF00"/>
              </a:solidFill>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336</TotalTime>
  <Words>326</Words>
  <Application>Microsoft Office PowerPoint</Application>
  <PresentationFormat>Экран (4:3)</PresentationFormat>
  <Paragraphs>83</Paragraphs>
  <Slides>12</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12</vt:i4>
      </vt:variant>
    </vt:vector>
  </HeadingPairs>
  <TitlesOfParts>
    <vt:vector size="17" baseType="lpstr">
      <vt:lpstr>Arial</vt:lpstr>
      <vt:lpstr>Calibri</vt:lpstr>
      <vt:lpstr>Times New Roman</vt:lpstr>
      <vt:lpstr>Wingdings</vt:lpstr>
      <vt:lpstr>Тема Office</vt:lpstr>
      <vt:lpstr>MÖVZU 2</vt:lpstr>
      <vt:lpstr>PLAN </vt:lpstr>
      <vt:lpstr>Qiymətləndirmə  nəzəriyyəsinin  əsas istiqamətləri</vt:lpstr>
      <vt:lpstr>Maşın  və  avadanlıqların  qiymətləndirilməsi  prinsipləri</vt:lpstr>
      <vt:lpstr>Mülkiyyətçinin  təsəvvürləri  ilə  bağlı  prinsiplər</vt:lpstr>
      <vt:lpstr>Obyektin  digər  obyektlərlə  qarşılıqlı  fəaliyyəti  ilə  şərtlənən  prinsiplər</vt:lpstr>
      <vt:lpstr>Bazar  mühiti  ilə  bağlı  prinsiplər </vt:lpstr>
      <vt:lpstr>Maşın  və  avadanlıqların  qiymətləndirmə  dəyərinin  növləri</vt:lpstr>
      <vt:lpstr>Bazar  dəyəri  </vt:lpstr>
      <vt:lpstr>Maşın  və  avadanlıqların  dəyərinin  tipləri</vt:lpstr>
      <vt:lpstr>Əsas  fondların  balans  dəyərinin  növləri</vt:lpstr>
      <vt:lpstr>Maşın  və  avadanlıqların  qiymətləndirilməsi  məqsədləri</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Admin</dc:creator>
  <cp:lastModifiedBy>User</cp:lastModifiedBy>
  <cp:revision>36</cp:revision>
  <dcterms:created xsi:type="dcterms:W3CDTF">2018-09-02T10:56:40Z</dcterms:created>
  <dcterms:modified xsi:type="dcterms:W3CDTF">2018-09-12T08:24:32Z</dcterms:modified>
</cp:coreProperties>
</file>