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7" r:id="rId2"/>
    <p:sldId id="258" r:id="rId3"/>
    <p:sldId id="259" r:id="rId4"/>
    <p:sldId id="260" r:id="rId5"/>
    <p:sldId id="263" r:id="rId6"/>
    <p:sldId id="265" r:id="rId7"/>
    <p:sldId id="267" r:id="rId8"/>
    <p:sldId id="264" r:id="rId9"/>
    <p:sldId id="269" r:id="rId10"/>
    <p:sldId id="270" r:id="rId11"/>
    <p:sldId id="271" r:id="rId12"/>
    <p:sldId id="272" r:id="rId13"/>
    <p:sldId id="273" r:id="rId14"/>
    <p:sldId id="274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64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diagrams/_rels/data3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diagrams/_rels/data4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diagrams/_rels/drawing3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BC70213-A0B8-486A-8E3D-5DECE353A963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AF8A1FF-A844-4F08-AC0C-7F02C7409B8F}">
      <dgm:prSet phldrT="[Текст]"/>
      <dgm:spPr>
        <a:solidFill>
          <a:srgbClr val="00FF00"/>
        </a:solidFill>
      </dgm:spPr>
      <dgm:t>
        <a:bodyPr/>
        <a:lstStyle/>
        <a:p>
          <a:r>
            <a:rPr lang="en-US" dirty="0" smtClean="0">
              <a:solidFill>
                <a:srgbClr val="FF0000"/>
              </a:solidFill>
            </a:rPr>
            <a:t>I</a:t>
          </a:r>
          <a:endParaRPr lang="ru-RU" dirty="0">
            <a:solidFill>
              <a:srgbClr val="FF0000"/>
            </a:solidFill>
          </a:endParaRPr>
        </a:p>
      </dgm:t>
    </dgm:pt>
    <dgm:pt modelId="{3D1ABE26-97E9-4621-B2D5-372E2D92DEC8}" type="parTrans" cxnId="{CFC23993-E3A1-4DB9-87F4-6E1F51A2EB19}">
      <dgm:prSet/>
      <dgm:spPr/>
      <dgm:t>
        <a:bodyPr/>
        <a:lstStyle/>
        <a:p>
          <a:endParaRPr lang="ru-RU"/>
        </a:p>
      </dgm:t>
    </dgm:pt>
    <dgm:pt modelId="{F9988EDB-2D60-4EE3-9C75-8CB03B751455}" type="sibTrans" cxnId="{CFC23993-E3A1-4DB9-87F4-6E1F51A2EB19}">
      <dgm:prSet/>
      <dgm:spPr/>
      <dgm:t>
        <a:bodyPr/>
        <a:lstStyle/>
        <a:p>
          <a:endParaRPr lang="ru-RU"/>
        </a:p>
      </dgm:t>
    </dgm:pt>
    <dgm:pt modelId="{FE7359FE-BCB8-4869-B75D-DA88714701B8}">
      <dgm:prSet phldrT="[Текст]" custT="1"/>
      <dgm:spPr>
        <a:solidFill>
          <a:srgbClr val="FFFF00">
            <a:alpha val="90000"/>
          </a:srgbClr>
        </a:solidFill>
      </dgm:spPr>
      <dgm:t>
        <a:bodyPr/>
        <a:lstStyle/>
        <a:p>
          <a:r>
            <a:rPr lang="az-Latn-AZ" sz="3600" b="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Fiziki  köhnəlmə</a:t>
          </a:r>
          <a:endParaRPr lang="ru-RU" sz="3600" b="0" dirty="0">
            <a:solidFill>
              <a:srgbClr val="FF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C1E08E08-935D-43A4-A171-7F9B3F1113E3}" type="parTrans" cxnId="{D85A5DD4-CB17-47A5-85E4-64459F34EF15}">
      <dgm:prSet/>
      <dgm:spPr/>
      <dgm:t>
        <a:bodyPr/>
        <a:lstStyle/>
        <a:p>
          <a:endParaRPr lang="ru-RU"/>
        </a:p>
      </dgm:t>
    </dgm:pt>
    <dgm:pt modelId="{EF6B42D0-16F2-491D-9EA9-DEA8A1673DAB}" type="sibTrans" cxnId="{D85A5DD4-CB17-47A5-85E4-64459F34EF15}">
      <dgm:prSet/>
      <dgm:spPr/>
      <dgm:t>
        <a:bodyPr/>
        <a:lstStyle/>
        <a:p>
          <a:endParaRPr lang="ru-RU"/>
        </a:p>
      </dgm:t>
    </dgm:pt>
    <dgm:pt modelId="{0D966419-2F89-407A-A872-57F80A3A9EFD}">
      <dgm:prSet phldrT="[Текст]"/>
      <dgm:spPr>
        <a:solidFill>
          <a:srgbClr val="FF0000"/>
        </a:solidFill>
      </dgm:spPr>
      <dgm:t>
        <a:bodyPr/>
        <a:lstStyle/>
        <a:p>
          <a:r>
            <a:rPr lang="en-US" dirty="0" smtClean="0"/>
            <a:t>II</a:t>
          </a:r>
          <a:endParaRPr lang="ru-RU" dirty="0"/>
        </a:p>
      </dgm:t>
    </dgm:pt>
    <dgm:pt modelId="{B544F676-7805-4305-92DA-DA89A466C501}" type="parTrans" cxnId="{54787CDA-022D-4BBD-A400-1AA7212A8CD0}">
      <dgm:prSet/>
      <dgm:spPr/>
      <dgm:t>
        <a:bodyPr/>
        <a:lstStyle/>
        <a:p>
          <a:endParaRPr lang="ru-RU"/>
        </a:p>
      </dgm:t>
    </dgm:pt>
    <dgm:pt modelId="{1008A986-2788-4F1C-96E8-41DF92F9C71F}" type="sibTrans" cxnId="{54787CDA-022D-4BBD-A400-1AA7212A8CD0}">
      <dgm:prSet/>
      <dgm:spPr/>
      <dgm:t>
        <a:bodyPr/>
        <a:lstStyle/>
        <a:p>
          <a:endParaRPr lang="ru-RU"/>
        </a:p>
      </dgm:t>
    </dgm:pt>
    <dgm:pt modelId="{4205D353-779C-492C-A6C5-E285DC090E29}">
      <dgm:prSet phldrT="[Текст]" custT="1"/>
      <dgm:spPr>
        <a:solidFill>
          <a:srgbClr val="00FF00">
            <a:alpha val="90000"/>
          </a:srgbClr>
        </a:solidFill>
        <a:ln>
          <a:solidFill>
            <a:srgbClr val="92D050">
              <a:alpha val="90000"/>
            </a:srgbClr>
          </a:solidFill>
        </a:ln>
      </dgm:spPr>
      <dgm:t>
        <a:bodyPr/>
        <a:lstStyle/>
        <a:p>
          <a:r>
            <a:rPr lang="az-Latn-AZ" sz="36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Funksional  köhnəlmə</a:t>
          </a:r>
          <a:endParaRPr lang="ru-RU" sz="3600" dirty="0">
            <a:solidFill>
              <a:srgbClr val="FF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BC5E772F-C473-4960-8297-D580E1B70EC3}" type="parTrans" cxnId="{86C6A34D-18A7-464E-9E9B-FD59612824D4}">
      <dgm:prSet/>
      <dgm:spPr/>
      <dgm:t>
        <a:bodyPr/>
        <a:lstStyle/>
        <a:p>
          <a:endParaRPr lang="ru-RU"/>
        </a:p>
      </dgm:t>
    </dgm:pt>
    <dgm:pt modelId="{D4ECFB00-47CE-4EF1-9600-B9183EE8F66B}" type="sibTrans" cxnId="{86C6A34D-18A7-464E-9E9B-FD59612824D4}">
      <dgm:prSet/>
      <dgm:spPr/>
      <dgm:t>
        <a:bodyPr/>
        <a:lstStyle/>
        <a:p>
          <a:endParaRPr lang="ru-RU"/>
        </a:p>
      </dgm:t>
    </dgm:pt>
    <dgm:pt modelId="{9476DC9D-E761-4A82-8ABB-B4D37EEEC624}">
      <dgm:prSet phldrT="[Текст]"/>
      <dgm:spPr>
        <a:solidFill>
          <a:srgbClr val="00B0F0"/>
        </a:solidFill>
      </dgm:spPr>
      <dgm:t>
        <a:bodyPr/>
        <a:lstStyle/>
        <a:p>
          <a:r>
            <a:rPr lang="en-US" dirty="0" smtClean="0"/>
            <a:t>III</a:t>
          </a:r>
          <a:endParaRPr lang="ru-RU" dirty="0"/>
        </a:p>
      </dgm:t>
    </dgm:pt>
    <dgm:pt modelId="{1CDEDD75-9370-4702-86A4-BA69154FBB18}" type="parTrans" cxnId="{AFCD58ED-A268-4E06-A6A4-2AC0B3532CE3}">
      <dgm:prSet/>
      <dgm:spPr/>
      <dgm:t>
        <a:bodyPr/>
        <a:lstStyle/>
        <a:p>
          <a:endParaRPr lang="ru-RU"/>
        </a:p>
      </dgm:t>
    </dgm:pt>
    <dgm:pt modelId="{2B59228B-888D-4AE9-8CE3-EFCF8DB40521}" type="sibTrans" cxnId="{AFCD58ED-A268-4E06-A6A4-2AC0B3532CE3}">
      <dgm:prSet/>
      <dgm:spPr/>
      <dgm:t>
        <a:bodyPr/>
        <a:lstStyle/>
        <a:p>
          <a:endParaRPr lang="ru-RU"/>
        </a:p>
      </dgm:t>
    </dgm:pt>
    <dgm:pt modelId="{70BB380A-F801-42F8-9C55-B7FC93E30B99}">
      <dgm:prSet phldrT="[Текст]" custT="1"/>
      <dgm:spPr>
        <a:solidFill>
          <a:schemeClr val="accent2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az-Latn-AZ" sz="36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Iqtisad</a:t>
          </a:r>
          <a:r>
            <a:rPr lang="en-US" sz="3600" dirty="0" err="1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i</a:t>
          </a:r>
          <a:r>
            <a:rPr lang="en-US" sz="36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az-Latn-AZ" sz="36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( xarici) köhnəlmə</a:t>
          </a:r>
          <a:endParaRPr lang="ru-RU" sz="3600" dirty="0">
            <a:solidFill>
              <a:srgbClr val="FF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BCA2C566-8539-4474-AE31-421FEC627121}" type="parTrans" cxnId="{81E46B99-1595-476E-9041-0C2E8BAF5158}">
      <dgm:prSet/>
      <dgm:spPr/>
      <dgm:t>
        <a:bodyPr/>
        <a:lstStyle/>
        <a:p>
          <a:endParaRPr lang="ru-RU"/>
        </a:p>
      </dgm:t>
    </dgm:pt>
    <dgm:pt modelId="{9E1D2E60-2B7C-48F8-8A71-3979A3318054}" type="sibTrans" cxnId="{81E46B99-1595-476E-9041-0C2E8BAF5158}">
      <dgm:prSet/>
      <dgm:spPr/>
      <dgm:t>
        <a:bodyPr/>
        <a:lstStyle/>
        <a:p>
          <a:endParaRPr lang="ru-RU"/>
        </a:p>
      </dgm:t>
    </dgm:pt>
    <dgm:pt modelId="{FE73926C-B068-443D-A051-EB572F0CDCF3}" type="pres">
      <dgm:prSet presAssocID="{5BC70213-A0B8-486A-8E3D-5DECE353A96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03711F5-9257-47FE-A6BE-41B5C12244C1}" type="pres">
      <dgm:prSet presAssocID="{1AF8A1FF-A844-4F08-AC0C-7F02C7409B8F}" presName="linNode" presStyleCnt="0"/>
      <dgm:spPr/>
    </dgm:pt>
    <dgm:pt modelId="{72305BF6-0050-433A-8A55-D149FBFA3A65}" type="pres">
      <dgm:prSet presAssocID="{1AF8A1FF-A844-4F08-AC0C-7F02C7409B8F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B3AF910-2116-4C9B-8104-14A6569D06D5}" type="pres">
      <dgm:prSet presAssocID="{1AF8A1FF-A844-4F08-AC0C-7F02C7409B8F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8554762-93EC-4E85-BCED-8030F064EEF3}" type="pres">
      <dgm:prSet presAssocID="{F9988EDB-2D60-4EE3-9C75-8CB03B751455}" presName="sp" presStyleCnt="0"/>
      <dgm:spPr/>
    </dgm:pt>
    <dgm:pt modelId="{B0B7000F-E42A-439B-AFC1-74562722A9CE}" type="pres">
      <dgm:prSet presAssocID="{0D966419-2F89-407A-A872-57F80A3A9EFD}" presName="linNode" presStyleCnt="0"/>
      <dgm:spPr/>
    </dgm:pt>
    <dgm:pt modelId="{CE0CE25B-9262-4AEE-9693-13A5F8A672A3}" type="pres">
      <dgm:prSet presAssocID="{0D966419-2F89-407A-A872-57F80A3A9EFD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701E565-0CB5-486D-9A8F-C195293DC491}" type="pres">
      <dgm:prSet presAssocID="{0D966419-2F89-407A-A872-57F80A3A9EFD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C2BED80-83DA-4E03-BFBA-BFE11A9DF1A9}" type="pres">
      <dgm:prSet presAssocID="{1008A986-2788-4F1C-96E8-41DF92F9C71F}" presName="sp" presStyleCnt="0"/>
      <dgm:spPr/>
    </dgm:pt>
    <dgm:pt modelId="{1225602F-0DA0-4134-AE6A-BF5E4621AAC9}" type="pres">
      <dgm:prSet presAssocID="{9476DC9D-E761-4A82-8ABB-B4D37EEEC624}" presName="linNode" presStyleCnt="0"/>
      <dgm:spPr/>
    </dgm:pt>
    <dgm:pt modelId="{20A2DCDD-2034-43CC-B08A-7A7BC7C5325D}" type="pres">
      <dgm:prSet presAssocID="{9476DC9D-E761-4A82-8ABB-B4D37EEEC624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5E3945B-A97A-469C-99B2-34FF13C76912}" type="pres">
      <dgm:prSet presAssocID="{9476DC9D-E761-4A82-8ABB-B4D37EEEC624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4787CDA-022D-4BBD-A400-1AA7212A8CD0}" srcId="{5BC70213-A0B8-486A-8E3D-5DECE353A963}" destId="{0D966419-2F89-407A-A872-57F80A3A9EFD}" srcOrd="1" destOrd="0" parTransId="{B544F676-7805-4305-92DA-DA89A466C501}" sibTransId="{1008A986-2788-4F1C-96E8-41DF92F9C71F}"/>
    <dgm:cxn modelId="{86C6A34D-18A7-464E-9E9B-FD59612824D4}" srcId="{0D966419-2F89-407A-A872-57F80A3A9EFD}" destId="{4205D353-779C-492C-A6C5-E285DC090E29}" srcOrd="0" destOrd="0" parTransId="{BC5E772F-C473-4960-8297-D580E1B70EC3}" sibTransId="{D4ECFB00-47CE-4EF1-9600-B9183EE8F66B}"/>
    <dgm:cxn modelId="{2892C34C-9BC4-4DCF-A5BE-41277B4F66B9}" type="presOf" srcId="{5BC70213-A0B8-486A-8E3D-5DECE353A963}" destId="{FE73926C-B068-443D-A051-EB572F0CDCF3}" srcOrd="0" destOrd="0" presId="urn:microsoft.com/office/officeart/2005/8/layout/vList5"/>
    <dgm:cxn modelId="{3D7FA0B4-0C2C-4420-8D01-99FBFD904BC3}" type="presOf" srcId="{70BB380A-F801-42F8-9C55-B7FC93E30B99}" destId="{25E3945B-A97A-469C-99B2-34FF13C76912}" srcOrd="0" destOrd="0" presId="urn:microsoft.com/office/officeart/2005/8/layout/vList5"/>
    <dgm:cxn modelId="{CFC23993-E3A1-4DB9-87F4-6E1F51A2EB19}" srcId="{5BC70213-A0B8-486A-8E3D-5DECE353A963}" destId="{1AF8A1FF-A844-4F08-AC0C-7F02C7409B8F}" srcOrd="0" destOrd="0" parTransId="{3D1ABE26-97E9-4621-B2D5-372E2D92DEC8}" sibTransId="{F9988EDB-2D60-4EE3-9C75-8CB03B751455}"/>
    <dgm:cxn modelId="{B779DF16-DD5A-4EA6-BC79-1BA4B063369C}" type="presOf" srcId="{1AF8A1FF-A844-4F08-AC0C-7F02C7409B8F}" destId="{72305BF6-0050-433A-8A55-D149FBFA3A65}" srcOrd="0" destOrd="0" presId="urn:microsoft.com/office/officeart/2005/8/layout/vList5"/>
    <dgm:cxn modelId="{B398B06E-659E-4DCC-920C-27A71524E1EF}" type="presOf" srcId="{4205D353-779C-492C-A6C5-E285DC090E29}" destId="{3701E565-0CB5-486D-9A8F-C195293DC491}" srcOrd="0" destOrd="0" presId="urn:microsoft.com/office/officeart/2005/8/layout/vList5"/>
    <dgm:cxn modelId="{6EC8B137-8E83-4B56-BA05-7AC4322048C5}" type="presOf" srcId="{9476DC9D-E761-4A82-8ABB-B4D37EEEC624}" destId="{20A2DCDD-2034-43CC-B08A-7A7BC7C5325D}" srcOrd="0" destOrd="0" presId="urn:microsoft.com/office/officeart/2005/8/layout/vList5"/>
    <dgm:cxn modelId="{D85A5DD4-CB17-47A5-85E4-64459F34EF15}" srcId="{1AF8A1FF-A844-4F08-AC0C-7F02C7409B8F}" destId="{FE7359FE-BCB8-4869-B75D-DA88714701B8}" srcOrd="0" destOrd="0" parTransId="{C1E08E08-935D-43A4-A171-7F9B3F1113E3}" sibTransId="{EF6B42D0-16F2-491D-9EA9-DEA8A1673DAB}"/>
    <dgm:cxn modelId="{AFCD58ED-A268-4E06-A6A4-2AC0B3532CE3}" srcId="{5BC70213-A0B8-486A-8E3D-5DECE353A963}" destId="{9476DC9D-E761-4A82-8ABB-B4D37EEEC624}" srcOrd="2" destOrd="0" parTransId="{1CDEDD75-9370-4702-86A4-BA69154FBB18}" sibTransId="{2B59228B-888D-4AE9-8CE3-EFCF8DB40521}"/>
    <dgm:cxn modelId="{E3D796D3-1C4A-43B6-B6CF-2242DC3A759F}" type="presOf" srcId="{FE7359FE-BCB8-4869-B75D-DA88714701B8}" destId="{BB3AF910-2116-4C9B-8104-14A6569D06D5}" srcOrd="0" destOrd="0" presId="urn:microsoft.com/office/officeart/2005/8/layout/vList5"/>
    <dgm:cxn modelId="{81E46B99-1595-476E-9041-0C2E8BAF5158}" srcId="{9476DC9D-E761-4A82-8ABB-B4D37EEEC624}" destId="{70BB380A-F801-42F8-9C55-B7FC93E30B99}" srcOrd="0" destOrd="0" parTransId="{BCA2C566-8539-4474-AE31-421FEC627121}" sibTransId="{9E1D2E60-2B7C-48F8-8A71-3979A3318054}"/>
    <dgm:cxn modelId="{7D8AC27A-73C4-401F-8C26-AB4F1C451A1C}" type="presOf" srcId="{0D966419-2F89-407A-A872-57F80A3A9EFD}" destId="{CE0CE25B-9262-4AEE-9693-13A5F8A672A3}" srcOrd="0" destOrd="0" presId="urn:microsoft.com/office/officeart/2005/8/layout/vList5"/>
    <dgm:cxn modelId="{6CE74961-88FE-4CF2-A8C1-277C2D197BE5}" type="presParOf" srcId="{FE73926C-B068-443D-A051-EB572F0CDCF3}" destId="{403711F5-9257-47FE-A6BE-41B5C12244C1}" srcOrd="0" destOrd="0" presId="urn:microsoft.com/office/officeart/2005/8/layout/vList5"/>
    <dgm:cxn modelId="{16E05A67-1498-431F-82D7-E7F5E09AC4D4}" type="presParOf" srcId="{403711F5-9257-47FE-A6BE-41B5C12244C1}" destId="{72305BF6-0050-433A-8A55-D149FBFA3A65}" srcOrd="0" destOrd="0" presId="urn:microsoft.com/office/officeart/2005/8/layout/vList5"/>
    <dgm:cxn modelId="{25CC5F18-6382-4208-BA4F-BADF12BB3A33}" type="presParOf" srcId="{403711F5-9257-47FE-A6BE-41B5C12244C1}" destId="{BB3AF910-2116-4C9B-8104-14A6569D06D5}" srcOrd="1" destOrd="0" presId="urn:microsoft.com/office/officeart/2005/8/layout/vList5"/>
    <dgm:cxn modelId="{9897EC1F-E94A-436D-9E78-DCADB8D4FFE9}" type="presParOf" srcId="{FE73926C-B068-443D-A051-EB572F0CDCF3}" destId="{98554762-93EC-4E85-BCED-8030F064EEF3}" srcOrd="1" destOrd="0" presId="urn:microsoft.com/office/officeart/2005/8/layout/vList5"/>
    <dgm:cxn modelId="{F7542A61-1ED0-4CD4-A600-1E6EB53138EA}" type="presParOf" srcId="{FE73926C-B068-443D-A051-EB572F0CDCF3}" destId="{B0B7000F-E42A-439B-AFC1-74562722A9CE}" srcOrd="2" destOrd="0" presId="urn:microsoft.com/office/officeart/2005/8/layout/vList5"/>
    <dgm:cxn modelId="{7634A3AB-5E1F-48F0-A342-E575967152BA}" type="presParOf" srcId="{B0B7000F-E42A-439B-AFC1-74562722A9CE}" destId="{CE0CE25B-9262-4AEE-9693-13A5F8A672A3}" srcOrd="0" destOrd="0" presId="urn:microsoft.com/office/officeart/2005/8/layout/vList5"/>
    <dgm:cxn modelId="{400F0661-0923-4D12-B32C-504C6C1159AE}" type="presParOf" srcId="{B0B7000F-E42A-439B-AFC1-74562722A9CE}" destId="{3701E565-0CB5-486D-9A8F-C195293DC491}" srcOrd="1" destOrd="0" presId="urn:microsoft.com/office/officeart/2005/8/layout/vList5"/>
    <dgm:cxn modelId="{2C4DD660-2B2F-4EEE-91D9-2195F952D2B8}" type="presParOf" srcId="{FE73926C-B068-443D-A051-EB572F0CDCF3}" destId="{AC2BED80-83DA-4E03-BFBA-BFE11A9DF1A9}" srcOrd="3" destOrd="0" presId="urn:microsoft.com/office/officeart/2005/8/layout/vList5"/>
    <dgm:cxn modelId="{94CB4E9B-6D2A-470A-BD2A-F0DCCE2279E3}" type="presParOf" srcId="{FE73926C-B068-443D-A051-EB572F0CDCF3}" destId="{1225602F-0DA0-4134-AE6A-BF5E4621AAC9}" srcOrd="4" destOrd="0" presId="urn:microsoft.com/office/officeart/2005/8/layout/vList5"/>
    <dgm:cxn modelId="{6B41054E-649E-4394-9A2F-204CD1F75AF7}" type="presParOf" srcId="{1225602F-0DA0-4134-AE6A-BF5E4621AAC9}" destId="{20A2DCDD-2034-43CC-B08A-7A7BC7C5325D}" srcOrd="0" destOrd="0" presId="urn:microsoft.com/office/officeart/2005/8/layout/vList5"/>
    <dgm:cxn modelId="{B29280FB-D68E-4B54-86D7-81BB8F477612}" type="presParOf" srcId="{1225602F-0DA0-4134-AE6A-BF5E4621AAC9}" destId="{25E3945B-A97A-469C-99B2-34FF13C76912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08906F3-1B42-40F5-9D3D-E1A51E51DEAC}" type="doc">
      <dgm:prSet loTypeId="urn:microsoft.com/office/officeart/2005/8/layout/arrow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27A563D-242D-4ED2-9CB9-7C4EF7AD2192}">
      <dgm:prSet phldrT="[Текст]"/>
      <dgm:spPr/>
      <dgm:t>
        <a:bodyPr/>
        <a:lstStyle/>
        <a:p>
          <a:r>
            <a:rPr lang="az-Latn-AZ" i="1" dirty="0" smtClean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rPr>
            <a:t>Bərpa  olunan </a:t>
          </a:r>
          <a:endParaRPr lang="ru-RU" i="1" dirty="0">
            <a:solidFill>
              <a:srgbClr val="00B0F0"/>
            </a:solidFill>
            <a:latin typeface="Times New Roman" pitchFamily="18" charset="0"/>
            <a:cs typeface="Times New Roman" pitchFamily="18" charset="0"/>
          </a:endParaRPr>
        </a:p>
      </dgm:t>
    </dgm:pt>
    <dgm:pt modelId="{CF4A1DF7-0BD5-4067-BC18-20F281328AB9}" type="parTrans" cxnId="{B11D9191-4645-49FD-AD77-B81EC30C9B86}">
      <dgm:prSet/>
      <dgm:spPr/>
      <dgm:t>
        <a:bodyPr/>
        <a:lstStyle/>
        <a:p>
          <a:endParaRPr lang="ru-RU"/>
        </a:p>
      </dgm:t>
    </dgm:pt>
    <dgm:pt modelId="{8DFBB6A8-9AD1-4576-A2B9-B15183B8978B}" type="sibTrans" cxnId="{B11D9191-4645-49FD-AD77-B81EC30C9B86}">
      <dgm:prSet/>
      <dgm:spPr/>
      <dgm:t>
        <a:bodyPr/>
        <a:lstStyle/>
        <a:p>
          <a:endParaRPr lang="ru-RU"/>
        </a:p>
      </dgm:t>
    </dgm:pt>
    <dgm:pt modelId="{65D9F2AA-6DD2-43F3-AAF1-8BCF5273AA92}">
      <dgm:prSet phldrT="[Текст]"/>
      <dgm:spPr/>
      <dgm:t>
        <a:bodyPr/>
        <a:lstStyle/>
        <a:p>
          <a:r>
            <a:rPr lang="az-Latn-AZ" i="1" dirty="0" smtClean="0">
              <a:solidFill>
                <a:srgbClr val="92D050"/>
              </a:solidFill>
              <a:latin typeface="Times New Roman" pitchFamily="18" charset="0"/>
              <a:cs typeface="Times New Roman" pitchFamily="18" charset="0"/>
            </a:rPr>
            <a:t>Bərpa  olunmayan </a:t>
          </a:r>
          <a:endParaRPr lang="ru-RU" i="1" dirty="0">
            <a:solidFill>
              <a:srgbClr val="92D050"/>
            </a:solidFill>
            <a:latin typeface="Times New Roman" pitchFamily="18" charset="0"/>
            <a:cs typeface="Times New Roman" pitchFamily="18" charset="0"/>
          </a:endParaRPr>
        </a:p>
      </dgm:t>
    </dgm:pt>
    <dgm:pt modelId="{CF3DA758-DA1A-4CC8-9249-B06AE78DB47E}" type="parTrans" cxnId="{8DD4E592-D8ED-4CD8-B5DF-91F5E49CBC34}">
      <dgm:prSet/>
      <dgm:spPr/>
      <dgm:t>
        <a:bodyPr/>
        <a:lstStyle/>
        <a:p>
          <a:endParaRPr lang="ru-RU"/>
        </a:p>
      </dgm:t>
    </dgm:pt>
    <dgm:pt modelId="{ACF21324-AD8B-4BD6-B459-46B2A7E2FBFB}" type="sibTrans" cxnId="{8DD4E592-D8ED-4CD8-B5DF-91F5E49CBC34}">
      <dgm:prSet/>
      <dgm:spPr/>
      <dgm:t>
        <a:bodyPr/>
        <a:lstStyle/>
        <a:p>
          <a:endParaRPr lang="ru-RU"/>
        </a:p>
      </dgm:t>
    </dgm:pt>
    <dgm:pt modelId="{FA65F408-3259-46F3-B362-E658752C93AA}" type="pres">
      <dgm:prSet presAssocID="{B08906F3-1B42-40F5-9D3D-E1A51E51DEAC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F12D86F-4E40-42E8-8A5E-F86C71BA052B}" type="pres">
      <dgm:prSet presAssocID="{227A563D-242D-4ED2-9CB9-7C4EF7AD2192}" presName="upArrow" presStyleLbl="node1" presStyleIdx="0" presStyleCnt="2"/>
      <dgm:spPr>
        <a:solidFill>
          <a:srgbClr val="00FF00"/>
        </a:solidFill>
      </dgm:spPr>
    </dgm:pt>
    <dgm:pt modelId="{E45A45BC-6FBB-4C53-B0EE-79C5BBCA6F6F}" type="pres">
      <dgm:prSet presAssocID="{227A563D-242D-4ED2-9CB9-7C4EF7AD2192}" presName="upArrowText" presStyleLbl="revTx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6CC77E2-8F64-441C-9751-95479028BF64}" type="pres">
      <dgm:prSet presAssocID="{65D9F2AA-6DD2-43F3-AAF1-8BCF5273AA92}" presName="downArrow" presStyleLbl="node1" presStyleIdx="1" presStyleCnt="2"/>
      <dgm:spPr>
        <a:solidFill>
          <a:srgbClr val="C00000"/>
        </a:solidFill>
      </dgm:spPr>
    </dgm:pt>
    <dgm:pt modelId="{5740299D-A214-43C8-AEFA-14095ADFE958}" type="pres">
      <dgm:prSet presAssocID="{65D9F2AA-6DD2-43F3-AAF1-8BCF5273AA92}" presName="downArrowText" presStyleLbl="revTx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11D9191-4645-49FD-AD77-B81EC30C9B86}" srcId="{B08906F3-1B42-40F5-9D3D-E1A51E51DEAC}" destId="{227A563D-242D-4ED2-9CB9-7C4EF7AD2192}" srcOrd="0" destOrd="0" parTransId="{CF4A1DF7-0BD5-4067-BC18-20F281328AB9}" sibTransId="{8DFBB6A8-9AD1-4576-A2B9-B15183B8978B}"/>
    <dgm:cxn modelId="{A505BF86-D40C-4D02-B608-6B6C8CB2065C}" type="presOf" srcId="{227A563D-242D-4ED2-9CB9-7C4EF7AD2192}" destId="{E45A45BC-6FBB-4C53-B0EE-79C5BBCA6F6F}" srcOrd="0" destOrd="0" presId="urn:microsoft.com/office/officeart/2005/8/layout/arrow4"/>
    <dgm:cxn modelId="{8DD4E592-D8ED-4CD8-B5DF-91F5E49CBC34}" srcId="{B08906F3-1B42-40F5-9D3D-E1A51E51DEAC}" destId="{65D9F2AA-6DD2-43F3-AAF1-8BCF5273AA92}" srcOrd="1" destOrd="0" parTransId="{CF3DA758-DA1A-4CC8-9249-B06AE78DB47E}" sibTransId="{ACF21324-AD8B-4BD6-B459-46B2A7E2FBFB}"/>
    <dgm:cxn modelId="{A4047C78-2E6B-4F0A-A499-6711028F76BB}" type="presOf" srcId="{65D9F2AA-6DD2-43F3-AAF1-8BCF5273AA92}" destId="{5740299D-A214-43C8-AEFA-14095ADFE958}" srcOrd="0" destOrd="0" presId="urn:microsoft.com/office/officeart/2005/8/layout/arrow4"/>
    <dgm:cxn modelId="{05D82D27-D13B-458F-AF10-62347FE304D5}" type="presOf" srcId="{B08906F3-1B42-40F5-9D3D-E1A51E51DEAC}" destId="{FA65F408-3259-46F3-B362-E658752C93AA}" srcOrd="0" destOrd="0" presId="urn:microsoft.com/office/officeart/2005/8/layout/arrow4"/>
    <dgm:cxn modelId="{3156C10D-D1A5-468C-98F3-982320773E5A}" type="presParOf" srcId="{FA65F408-3259-46F3-B362-E658752C93AA}" destId="{1F12D86F-4E40-42E8-8A5E-F86C71BA052B}" srcOrd="0" destOrd="0" presId="urn:microsoft.com/office/officeart/2005/8/layout/arrow4"/>
    <dgm:cxn modelId="{FD617E48-6856-4E31-A00C-58A15C089714}" type="presParOf" srcId="{FA65F408-3259-46F3-B362-E658752C93AA}" destId="{E45A45BC-6FBB-4C53-B0EE-79C5BBCA6F6F}" srcOrd="1" destOrd="0" presId="urn:microsoft.com/office/officeart/2005/8/layout/arrow4"/>
    <dgm:cxn modelId="{B7BC6471-8580-44AC-B258-87FEEB2BAC0F}" type="presParOf" srcId="{FA65F408-3259-46F3-B362-E658752C93AA}" destId="{86CC77E2-8F64-441C-9751-95479028BF64}" srcOrd="2" destOrd="0" presId="urn:microsoft.com/office/officeart/2005/8/layout/arrow4"/>
    <dgm:cxn modelId="{3B133826-E0E2-41F1-B44D-3883A12BF95B}" type="presParOf" srcId="{FA65F408-3259-46F3-B362-E658752C93AA}" destId="{5740299D-A214-43C8-AEFA-14095ADFE958}" srcOrd="3" destOrd="0" presId="urn:microsoft.com/office/officeart/2005/8/layout/arrow4"/>
  </dgm:cxnLst>
  <dgm:bg>
    <a:blipFill>
      <a:blip xmlns:r="http://schemas.openxmlformats.org/officeDocument/2006/relationships" r:embed="rId1"/>
      <a:tile tx="0" ty="0" sx="100000" sy="100000" flip="none" algn="tl"/>
    </a:blip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6E984C4-4B83-4E05-9769-9B9F4FF6366E}" type="doc">
      <dgm:prSet loTypeId="urn:microsoft.com/office/officeart/2005/8/layout/vProcess5" loCatId="process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EB7E39D9-F224-45D8-8C7C-340E1D8FA0B3}">
      <dgm:prSet phldrT="[Текст]" custT="1"/>
      <dgm:spPr>
        <a:solidFill>
          <a:srgbClr val="FFFF00"/>
        </a:solidFill>
      </dgm:spPr>
      <dgm:t>
        <a:bodyPr/>
        <a:lstStyle/>
        <a:p>
          <a:r>
            <a:rPr lang="az-Latn-AZ" sz="32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Obyektin  texniki  göstəricilərinin  zəifləməsi </a:t>
          </a:r>
          <a:endParaRPr lang="ru-RU" sz="3200" b="1" dirty="0">
            <a:solidFill>
              <a:srgbClr val="FF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D5957ECF-2B3A-48C3-828D-243F13C9E14E}" type="parTrans" cxnId="{29007101-76CD-4C5D-B43C-57491411C0B4}">
      <dgm:prSet/>
      <dgm:spPr/>
      <dgm:t>
        <a:bodyPr/>
        <a:lstStyle/>
        <a:p>
          <a:endParaRPr lang="ru-RU"/>
        </a:p>
      </dgm:t>
    </dgm:pt>
    <dgm:pt modelId="{0939BE43-4897-4841-99AC-59225EB6D1A6}" type="sibTrans" cxnId="{29007101-76CD-4C5D-B43C-57491411C0B4}">
      <dgm:prSet/>
      <dgm:spPr/>
      <dgm:t>
        <a:bodyPr/>
        <a:lstStyle/>
        <a:p>
          <a:endParaRPr lang="ru-RU"/>
        </a:p>
      </dgm:t>
    </dgm:pt>
    <dgm:pt modelId="{29DE978F-8118-4E89-8FDA-A3D186795833}">
      <dgm:prSet phldrT="[Текст]" custT="1"/>
      <dgm:spPr>
        <a:solidFill>
          <a:srgbClr val="00FF00"/>
        </a:solidFill>
      </dgm:spPr>
      <dgm:t>
        <a:bodyPr/>
        <a:lstStyle/>
        <a:p>
          <a:r>
            <a:rPr lang="az-Latn-AZ" sz="32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Sınma  və  qəza  ehtimallarının  artması</a:t>
          </a:r>
          <a:endParaRPr lang="ru-RU" sz="3200" b="1" dirty="0">
            <a:solidFill>
              <a:srgbClr val="FF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8C7163E5-510E-4711-BB9E-6ED650C55853}" type="parTrans" cxnId="{C598E97B-A5A3-4785-9BFA-0F4AE940B684}">
      <dgm:prSet/>
      <dgm:spPr/>
      <dgm:t>
        <a:bodyPr/>
        <a:lstStyle/>
        <a:p>
          <a:endParaRPr lang="ru-RU"/>
        </a:p>
      </dgm:t>
    </dgm:pt>
    <dgm:pt modelId="{C3ECB547-CFB2-400F-9808-2F9F45866D46}" type="sibTrans" cxnId="{C598E97B-A5A3-4785-9BFA-0F4AE940B684}">
      <dgm:prSet/>
      <dgm:spPr/>
      <dgm:t>
        <a:bodyPr/>
        <a:lstStyle/>
        <a:p>
          <a:endParaRPr lang="ru-RU"/>
        </a:p>
      </dgm:t>
    </dgm:pt>
    <dgm:pt modelId="{22A8915B-578E-4E3E-B7CB-6E1F1F3C1831}">
      <dgm:prSet phldrT="[Текст]" custT="1"/>
      <dgm:spPr>
        <a:blipFill rotWithShape="0">
          <a:blip xmlns:r="http://schemas.openxmlformats.org/officeDocument/2006/relationships" r:embed="rId1"/>
          <a:tile tx="0" ty="0" sx="100000" sy="100000" flip="none" algn="tl"/>
        </a:blipFill>
      </dgm:spPr>
      <dgm:t>
        <a:bodyPr/>
        <a:lstStyle/>
        <a:p>
          <a:r>
            <a:rPr lang="az-Latn-AZ" sz="3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Avadadanlığın,  onun  detal  və  qovşaqlarının  qalıq  xidmət  müddətinin  azalması</a:t>
          </a:r>
          <a:endParaRPr lang="ru-RU" sz="3200" dirty="0">
            <a:solidFill>
              <a:srgbClr val="FF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C3ED8ADA-DCE8-4927-A385-F252DEE0C443}" type="parTrans" cxnId="{BEE8F2A8-566F-41B6-9288-C9A839CEE6DE}">
      <dgm:prSet/>
      <dgm:spPr/>
      <dgm:t>
        <a:bodyPr/>
        <a:lstStyle/>
        <a:p>
          <a:endParaRPr lang="ru-RU"/>
        </a:p>
      </dgm:t>
    </dgm:pt>
    <dgm:pt modelId="{11FAC186-C771-4266-8CB1-4C5D0C20382B}" type="sibTrans" cxnId="{BEE8F2A8-566F-41B6-9288-C9A839CEE6DE}">
      <dgm:prSet/>
      <dgm:spPr/>
      <dgm:t>
        <a:bodyPr/>
        <a:lstStyle/>
        <a:p>
          <a:endParaRPr lang="ru-RU"/>
        </a:p>
      </dgm:t>
    </dgm:pt>
    <dgm:pt modelId="{22FB1FC4-8D98-4261-847D-F98D6A149123}" type="pres">
      <dgm:prSet presAssocID="{A6E984C4-4B83-4E05-9769-9B9F4FF6366E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A6F32E2-92B1-4C16-85E5-44E94F5D068E}" type="pres">
      <dgm:prSet presAssocID="{A6E984C4-4B83-4E05-9769-9B9F4FF6366E}" presName="dummyMaxCanvas" presStyleCnt="0">
        <dgm:presLayoutVars/>
      </dgm:prSet>
      <dgm:spPr/>
    </dgm:pt>
    <dgm:pt modelId="{873CB8A9-6A26-4FAA-AACD-55525F3021F0}" type="pres">
      <dgm:prSet presAssocID="{A6E984C4-4B83-4E05-9769-9B9F4FF6366E}" presName="ThreeNodes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8F60965-A665-47A9-A628-12B00DA4C868}" type="pres">
      <dgm:prSet presAssocID="{A6E984C4-4B83-4E05-9769-9B9F4FF6366E}" presName="ThreeNodes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C06BFED-FAD5-460E-ACBE-D2EF8C15A418}" type="pres">
      <dgm:prSet presAssocID="{A6E984C4-4B83-4E05-9769-9B9F4FF6366E}" presName="ThreeNodes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CB8F8EC-9533-4325-81FE-8151EDB705E0}" type="pres">
      <dgm:prSet presAssocID="{A6E984C4-4B83-4E05-9769-9B9F4FF6366E}" presName="ThreeConn_1-2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8F8B319-B0D1-431F-9181-842C358E266C}" type="pres">
      <dgm:prSet presAssocID="{A6E984C4-4B83-4E05-9769-9B9F4FF6366E}" presName="ThreeConn_2-3" presStyleLbl="f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BC1182B-3319-449D-ACE6-535052F8526C}" type="pres">
      <dgm:prSet presAssocID="{A6E984C4-4B83-4E05-9769-9B9F4FF6366E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F4DC135-C1FC-4700-A586-61B4C2E2C4FC}" type="pres">
      <dgm:prSet presAssocID="{A6E984C4-4B83-4E05-9769-9B9F4FF6366E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33F7549-E6EE-43FF-8195-33A70030539C}" type="pres">
      <dgm:prSet presAssocID="{A6E984C4-4B83-4E05-9769-9B9F4FF6366E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12D30AA-164A-4CEA-9E8C-BB7F428A76FD}" type="presOf" srcId="{29DE978F-8118-4E89-8FDA-A3D186795833}" destId="{48F60965-A665-47A9-A628-12B00DA4C868}" srcOrd="0" destOrd="0" presId="urn:microsoft.com/office/officeart/2005/8/layout/vProcess5"/>
    <dgm:cxn modelId="{BEE1BA88-D37D-4128-9791-5F0C6920D9A8}" type="presOf" srcId="{29DE978F-8118-4E89-8FDA-A3D186795833}" destId="{6F4DC135-C1FC-4700-A586-61B4C2E2C4FC}" srcOrd="1" destOrd="0" presId="urn:microsoft.com/office/officeart/2005/8/layout/vProcess5"/>
    <dgm:cxn modelId="{52E6BE4F-C77C-46BB-8A4A-D7FB96DEF8F1}" type="presOf" srcId="{22A8915B-578E-4E3E-B7CB-6E1F1F3C1831}" destId="{F33F7549-E6EE-43FF-8195-33A70030539C}" srcOrd="1" destOrd="0" presId="urn:microsoft.com/office/officeart/2005/8/layout/vProcess5"/>
    <dgm:cxn modelId="{29007101-76CD-4C5D-B43C-57491411C0B4}" srcId="{A6E984C4-4B83-4E05-9769-9B9F4FF6366E}" destId="{EB7E39D9-F224-45D8-8C7C-340E1D8FA0B3}" srcOrd="0" destOrd="0" parTransId="{D5957ECF-2B3A-48C3-828D-243F13C9E14E}" sibTransId="{0939BE43-4897-4841-99AC-59225EB6D1A6}"/>
    <dgm:cxn modelId="{7480D625-7A92-4D72-BE87-C1CBBE3A4C87}" type="presOf" srcId="{0939BE43-4897-4841-99AC-59225EB6D1A6}" destId="{3CB8F8EC-9533-4325-81FE-8151EDB705E0}" srcOrd="0" destOrd="0" presId="urn:microsoft.com/office/officeart/2005/8/layout/vProcess5"/>
    <dgm:cxn modelId="{D0A91D1E-9449-48FC-91A7-D21D959D494D}" type="presOf" srcId="{EB7E39D9-F224-45D8-8C7C-340E1D8FA0B3}" destId="{873CB8A9-6A26-4FAA-AACD-55525F3021F0}" srcOrd="0" destOrd="0" presId="urn:microsoft.com/office/officeart/2005/8/layout/vProcess5"/>
    <dgm:cxn modelId="{92E502E9-A9FA-45FA-9777-2D2FE1A396D9}" type="presOf" srcId="{C3ECB547-CFB2-400F-9808-2F9F45866D46}" destId="{C8F8B319-B0D1-431F-9181-842C358E266C}" srcOrd="0" destOrd="0" presId="urn:microsoft.com/office/officeart/2005/8/layout/vProcess5"/>
    <dgm:cxn modelId="{C598E97B-A5A3-4785-9BFA-0F4AE940B684}" srcId="{A6E984C4-4B83-4E05-9769-9B9F4FF6366E}" destId="{29DE978F-8118-4E89-8FDA-A3D186795833}" srcOrd="1" destOrd="0" parTransId="{8C7163E5-510E-4711-BB9E-6ED650C55853}" sibTransId="{C3ECB547-CFB2-400F-9808-2F9F45866D46}"/>
    <dgm:cxn modelId="{B7CDB0F6-10F4-4A8C-9808-483AA299D7DF}" type="presOf" srcId="{22A8915B-578E-4E3E-B7CB-6E1F1F3C1831}" destId="{4C06BFED-FAD5-460E-ACBE-D2EF8C15A418}" srcOrd="0" destOrd="0" presId="urn:microsoft.com/office/officeart/2005/8/layout/vProcess5"/>
    <dgm:cxn modelId="{9890F9AE-D213-468F-A857-17DC4F6C43B2}" type="presOf" srcId="{A6E984C4-4B83-4E05-9769-9B9F4FF6366E}" destId="{22FB1FC4-8D98-4261-847D-F98D6A149123}" srcOrd="0" destOrd="0" presId="urn:microsoft.com/office/officeart/2005/8/layout/vProcess5"/>
    <dgm:cxn modelId="{34CFDB89-D4C3-4BD2-81D0-0FAB6F3E5448}" type="presOf" srcId="{EB7E39D9-F224-45D8-8C7C-340E1D8FA0B3}" destId="{3BC1182B-3319-449D-ACE6-535052F8526C}" srcOrd="1" destOrd="0" presId="urn:microsoft.com/office/officeart/2005/8/layout/vProcess5"/>
    <dgm:cxn modelId="{BEE8F2A8-566F-41B6-9288-C9A839CEE6DE}" srcId="{A6E984C4-4B83-4E05-9769-9B9F4FF6366E}" destId="{22A8915B-578E-4E3E-B7CB-6E1F1F3C1831}" srcOrd="2" destOrd="0" parTransId="{C3ED8ADA-DCE8-4927-A385-F252DEE0C443}" sibTransId="{11FAC186-C771-4266-8CB1-4C5D0C20382B}"/>
    <dgm:cxn modelId="{B912D881-D200-49FA-A0DC-07BFE9FD2682}" type="presParOf" srcId="{22FB1FC4-8D98-4261-847D-F98D6A149123}" destId="{CA6F32E2-92B1-4C16-85E5-44E94F5D068E}" srcOrd="0" destOrd="0" presId="urn:microsoft.com/office/officeart/2005/8/layout/vProcess5"/>
    <dgm:cxn modelId="{9B02B52A-8B24-4DA5-9561-CDC2485D73A4}" type="presParOf" srcId="{22FB1FC4-8D98-4261-847D-F98D6A149123}" destId="{873CB8A9-6A26-4FAA-AACD-55525F3021F0}" srcOrd="1" destOrd="0" presId="urn:microsoft.com/office/officeart/2005/8/layout/vProcess5"/>
    <dgm:cxn modelId="{E3A58D3D-B518-4B92-B8BF-3594C83B193E}" type="presParOf" srcId="{22FB1FC4-8D98-4261-847D-F98D6A149123}" destId="{48F60965-A665-47A9-A628-12B00DA4C868}" srcOrd="2" destOrd="0" presId="urn:microsoft.com/office/officeart/2005/8/layout/vProcess5"/>
    <dgm:cxn modelId="{6B2CF55A-6D89-4959-9CBC-C48D846A97ED}" type="presParOf" srcId="{22FB1FC4-8D98-4261-847D-F98D6A149123}" destId="{4C06BFED-FAD5-460E-ACBE-D2EF8C15A418}" srcOrd="3" destOrd="0" presId="urn:microsoft.com/office/officeart/2005/8/layout/vProcess5"/>
    <dgm:cxn modelId="{20374B4F-5BB1-43AA-9493-BC5647E914C8}" type="presParOf" srcId="{22FB1FC4-8D98-4261-847D-F98D6A149123}" destId="{3CB8F8EC-9533-4325-81FE-8151EDB705E0}" srcOrd="4" destOrd="0" presId="urn:microsoft.com/office/officeart/2005/8/layout/vProcess5"/>
    <dgm:cxn modelId="{69BAAE3C-E417-46E3-8471-1B787AADE67D}" type="presParOf" srcId="{22FB1FC4-8D98-4261-847D-F98D6A149123}" destId="{C8F8B319-B0D1-431F-9181-842C358E266C}" srcOrd="5" destOrd="0" presId="urn:microsoft.com/office/officeart/2005/8/layout/vProcess5"/>
    <dgm:cxn modelId="{3CA8B294-DBD9-400B-B761-FF9D51D741A8}" type="presParOf" srcId="{22FB1FC4-8D98-4261-847D-F98D6A149123}" destId="{3BC1182B-3319-449D-ACE6-535052F8526C}" srcOrd="6" destOrd="0" presId="urn:microsoft.com/office/officeart/2005/8/layout/vProcess5"/>
    <dgm:cxn modelId="{9FAA2D99-F9B7-4728-9474-03212570615C}" type="presParOf" srcId="{22FB1FC4-8D98-4261-847D-F98D6A149123}" destId="{6F4DC135-C1FC-4700-A586-61B4C2E2C4FC}" srcOrd="7" destOrd="0" presId="urn:microsoft.com/office/officeart/2005/8/layout/vProcess5"/>
    <dgm:cxn modelId="{7FB88241-08E9-4D68-A63C-5288047FFBCE}" type="presParOf" srcId="{22FB1FC4-8D98-4261-847D-F98D6A149123}" destId="{F33F7549-E6EE-43FF-8195-33A70030539C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144ABA8-3DE4-4A84-80FC-B34AB9910185}" type="doc">
      <dgm:prSet loTypeId="urn:microsoft.com/office/officeart/2005/8/layout/arrow3" loCatId="relationship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EF658D57-5977-466C-818E-D236147F6779}">
      <dgm:prSet phldrT="[Текст]" custT="1"/>
      <dgm:spPr/>
      <dgm:t>
        <a:bodyPr/>
        <a:lstStyle/>
        <a:p>
          <a:r>
            <a:rPr lang="az-Latn-AZ" sz="2800" b="1" i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rPr>
            <a:t>Xarici  təsirlə  bağlı  gəlir  itkilərinin  kapitallaşdırılması</a:t>
          </a:r>
          <a:endParaRPr lang="ru-RU" sz="2800" b="1" i="1" dirty="0">
            <a:solidFill>
              <a:srgbClr val="7030A0"/>
            </a:solidFill>
            <a:latin typeface="Times New Roman" pitchFamily="18" charset="0"/>
            <a:cs typeface="Times New Roman" pitchFamily="18" charset="0"/>
          </a:endParaRPr>
        </a:p>
      </dgm:t>
    </dgm:pt>
    <dgm:pt modelId="{19E06B94-6F52-4413-8048-689455C3C80D}" type="parTrans" cxnId="{979B675B-8521-4690-93E3-8626A445FFB3}">
      <dgm:prSet/>
      <dgm:spPr/>
      <dgm:t>
        <a:bodyPr/>
        <a:lstStyle/>
        <a:p>
          <a:endParaRPr lang="ru-RU"/>
        </a:p>
      </dgm:t>
    </dgm:pt>
    <dgm:pt modelId="{F5655C1C-6FF0-4BFD-9D7A-F8AF626A600C}" type="sibTrans" cxnId="{979B675B-8521-4690-93E3-8626A445FFB3}">
      <dgm:prSet/>
      <dgm:spPr/>
      <dgm:t>
        <a:bodyPr/>
        <a:lstStyle/>
        <a:p>
          <a:endParaRPr lang="ru-RU"/>
        </a:p>
      </dgm:t>
    </dgm:pt>
    <dgm:pt modelId="{BAA97A44-10F8-45C4-95CB-918641E617D2}">
      <dgm:prSet phldrT="[Текст]" custT="1"/>
      <dgm:spPr/>
      <dgm:t>
        <a:bodyPr/>
        <a:lstStyle/>
        <a:p>
          <a:r>
            <a:rPr lang="az-Latn-AZ" sz="2400" b="1" i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rPr>
            <a:t>Xarici  təsirin  olduğu  və  olmadığı  hallarda  analoji  obyektlərin  satışının  müqayisəsi</a:t>
          </a:r>
          <a:endParaRPr lang="ru-RU" sz="2400" b="1" i="1" dirty="0">
            <a:solidFill>
              <a:srgbClr val="7030A0"/>
            </a:solidFill>
            <a:latin typeface="Times New Roman" pitchFamily="18" charset="0"/>
            <a:cs typeface="Times New Roman" pitchFamily="18" charset="0"/>
          </a:endParaRPr>
        </a:p>
      </dgm:t>
    </dgm:pt>
    <dgm:pt modelId="{42E59E0C-5E28-4B4A-AFB1-056CB7DBC604}" type="parTrans" cxnId="{D087230B-402F-4189-9979-A50CA4135036}">
      <dgm:prSet/>
      <dgm:spPr/>
      <dgm:t>
        <a:bodyPr/>
        <a:lstStyle/>
        <a:p>
          <a:endParaRPr lang="ru-RU"/>
        </a:p>
      </dgm:t>
    </dgm:pt>
    <dgm:pt modelId="{2D2510AF-34B6-42B0-80CA-D0CCECFD78C0}" type="sibTrans" cxnId="{D087230B-402F-4189-9979-A50CA4135036}">
      <dgm:prSet/>
      <dgm:spPr/>
      <dgm:t>
        <a:bodyPr/>
        <a:lstStyle/>
        <a:p>
          <a:endParaRPr lang="ru-RU"/>
        </a:p>
      </dgm:t>
    </dgm:pt>
    <dgm:pt modelId="{D004FB5C-84D5-4F3C-B899-7F5C058FB644}" type="pres">
      <dgm:prSet presAssocID="{1144ABA8-3DE4-4A84-80FC-B34AB9910185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B49D48A-24C6-4963-AA83-0D08E0CF8CEE}" type="pres">
      <dgm:prSet presAssocID="{1144ABA8-3DE4-4A84-80FC-B34AB9910185}" presName="divider" presStyleLbl="fgShp" presStyleIdx="0" presStyleCnt="1"/>
      <dgm:spPr>
        <a:solidFill>
          <a:srgbClr val="00FF00"/>
        </a:solidFill>
      </dgm:spPr>
    </dgm:pt>
    <dgm:pt modelId="{35955403-DCA1-4746-8544-8AF242EA4EAA}" type="pres">
      <dgm:prSet presAssocID="{EF658D57-5977-466C-818E-D236147F6779}" presName="downArrow" presStyleLbl="node1" presStyleIdx="0" presStyleCnt="2"/>
      <dgm:spPr/>
    </dgm:pt>
    <dgm:pt modelId="{CB40B43B-A36C-4B28-8760-94B81A83386C}" type="pres">
      <dgm:prSet presAssocID="{EF658D57-5977-466C-818E-D236147F6779}" presName="downArrowText" presStyleLbl="revTx" presStyleIdx="0" presStyleCnt="2" custScaleX="13280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C6FDB0E-CB15-431F-B607-A4718D535BE4}" type="pres">
      <dgm:prSet presAssocID="{BAA97A44-10F8-45C4-95CB-918641E617D2}" presName="upArrow" presStyleLbl="node1" presStyleIdx="1" presStyleCnt="2"/>
      <dgm:spPr>
        <a:solidFill>
          <a:srgbClr val="FFFF00"/>
        </a:solidFill>
      </dgm:spPr>
    </dgm:pt>
    <dgm:pt modelId="{DB150E75-FB94-4E76-97CB-D6BCB96F8562}" type="pres">
      <dgm:prSet presAssocID="{BAA97A44-10F8-45C4-95CB-918641E617D2}" presName="upArrowText" presStyleLbl="revTx" presStyleIdx="1" presStyleCnt="2" custScaleX="13827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CB252A5-A058-42FF-ABBB-828258EB83FB}" type="presOf" srcId="{1144ABA8-3DE4-4A84-80FC-B34AB9910185}" destId="{D004FB5C-84D5-4F3C-B899-7F5C058FB644}" srcOrd="0" destOrd="0" presId="urn:microsoft.com/office/officeart/2005/8/layout/arrow3"/>
    <dgm:cxn modelId="{650270DA-A456-487A-8004-41CAB87F47D5}" type="presOf" srcId="{BAA97A44-10F8-45C4-95CB-918641E617D2}" destId="{DB150E75-FB94-4E76-97CB-D6BCB96F8562}" srcOrd="0" destOrd="0" presId="urn:microsoft.com/office/officeart/2005/8/layout/arrow3"/>
    <dgm:cxn modelId="{CBF2A3B0-6F25-4DA5-95A8-3C0A1D67406D}" type="presOf" srcId="{EF658D57-5977-466C-818E-D236147F6779}" destId="{CB40B43B-A36C-4B28-8760-94B81A83386C}" srcOrd="0" destOrd="0" presId="urn:microsoft.com/office/officeart/2005/8/layout/arrow3"/>
    <dgm:cxn modelId="{979B675B-8521-4690-93E3-8626A445FFB3}" srcId="{1144ABA8-3DE4-4A84-80FC-B34AB9910185}" destId="{EF658D57-5977-466C-818E-D236147F6779}" srcOrd="0" destOrd="0" parTransId="{19E06B94-6F52-4413-8048-689455C3C80D}" sibTransId="{F5655C1C-6FF0-4BFD-9D7A-F8AF626A600C}"/>
    <dgm:cxn modelId="{D087230B-402F-4189-9979-A50CA4135036}" srcId="{1144ABA8-3DE4-4A84-80FC-B34AB9910185}" destId="{BAA97A44-10F8-45C4-95CB-918641E617D2}" srcOrd="1" destOrd="0" parTransId="{42E59E0C-5E28-4B4A-AFB1-056CB7DBC604}" sibTransId="{2D2510AF-34B6-42B0-80CA-D0CCECFD78C0}"/>
    <dgm:cxn modelId="{8512C7CF-3E67-4345-98EB-D0DB125B2D51}" type="presParOf" srcId="{D004FB5C-84D5-4F3C-B899-7F5C058FB644}" destId="{4B49D48A-24C6-4963-AA83-0D08E0CF8CEE}" srcOrd="0" destOrd="0" presId="urn:microsoft.com/office/officeart/2005/8/layout/arrow3"/>
    <dgm:cxn modelId="{5CC476AF-858B-4F71-83BA-CEB7C5F3AD78}" type="presParOf" srcId="{D004FB5C-84D5-4F3C-B899-7F5C058FB644}" destId="{35955403-DCA1-4746-8544-8AF242EA4EAA}" srcOrd="1" destOrd="0" presId="urn:microsoft.com/office/officeart/2005/8/layout/arrow3"/>
    <dgm:cxn modelId="{FB0AF8FE-A23F-4EE8-88B0-E027E3FF2654}" type="presParOf" srcId="{D004FB5C-84D5-4F3C-B899-7F5C058FB644}" destId="{CB40B43B-A36C-4B28-8760-94B81A83386C}" srcOrd="2" destOrd="0" presId="urn:microsoft.com/office/officeart/2005/8/layout/arrow3"/>
    <dgm:cxn modelId="{F59319AF-6F26-4651-B519-8950371571E2}" type="presParOf" srcId="{D004FB5C-84D5-4F3C-B899-7F5C058FB644}" destId="{0C6FDB0E-CB15-431F-B607-A4718D535BE4}" srcOrd="3" destOrd="0" presId="urn:microsoft.com/office/officeart/2005/8/layout/arrow3"/>
    <dgm:cxn modelId="{44533013-FDFE-498F-B9A4-ADE040753D1B}" type="presParOf" srcId="{D004FB5C-84D5-4F3C-B899-7F5C058FB644}" destId="{DB150E75-FB94-4E76-97CB-D6BCB96F8562}" srcOrd="4" destOrd="0" presId="urn:microsoft.com/office/officeart/2005/8/layout/arrow3"/>
  </dgm:cxnLst>
  <dgm:bg>
    <a:blipFill>
      <a:blip xmlns:r="http://schemas.openxmlformats.org/officeDocument/2006/relationships" r:embed="rId1"/>
      <a:tile tx="0" ty="0" sx="100000" sy="100000" flip="none" algn="tl"/>
    </a:blipFill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B3AF910-2116-4C9B-8104-14A6569D06D5}">
      <dsp:nvSpPr>
        <dsp:cNvPr id="0" name=""/>
        <dsp:cNvSpPr/>
      </dsp:nvSpPr>
      <dsp:spPr>
        <a:xfrm rot="5400000">
          <a:off x="5012703" y="-1901980"/>
          <a:ext cx="1166849" cy="5266944"/>
        </a:xfrm>
        <a:prstGeom prst="round2SameRect">
          <a:avLst/>
        </a:prstGeom>
        <a:solidFill>
          <a:srgbClr val="FFFF00">
            <a:alpha val="90000"/>
          </a:srgb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z-Latn-AZ" sz="3600" b="0" kern="1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Fiziki  köhnəlmə</a:t>
          </a:r>
          <a:endParaRPr lang="ru-RU" sz="3600" b="0" kern="1200" dirty="0">
            <a:solidFill>
              <a:srgbClr val="FF0000"/>
            </a:solidFill>
            <a:latin typeface="Times New Roman" pitchFamily="18" charset="0"/>
            <a:cs typeface="Times New Roman" pitchFamily="18" charset="0"/>
          </a:endParaRPr>
        </a:p>
      </dsp:txBody>
      <dsp:txXfrm rot="-5400000">
        <a:off x="2962656" y="205028"/>
        <a:ext cx="5209983" cy="1052927"/>
      </dsp:txXfrm>
    </dsp:sp>
    <dsp:sp modelId="{72305BF6-0050-433A-8A55-D149FBFA3A65}">
      <dsp:nvSpPr>
        <dsp:cNvPr id="0" name=""/>
        <dsp:cNvSpPr/>
      </dsp:nvSpPr>
      <dsp:spPr>
        <a:xfrm>
          <a:off x="0" y="2209"/>
          <a:ext cx="2962656" cy="1458562"/>
        </a:xfrm>
        <a:prstGeom prst="roundRect">
          <a:avLst/>
        </a:prstGeom>
        <a:solidFill>
          <a:srgbClr val="00FF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kern="1200" dirty="0" smtClean="0">
              <a:solidFill>
                <a:srgbClr val="FF0000"/>
              </a:solidFill>
            </a:rPr>
            <a:t>I</a:t>
          </a:r>
          <a:endParaRPr lang="ru-RU" sz="6500" kern="1200" dirty="0">
            <a:solidFill>
              <a:srgbClr val="FF0000"/>
            </a:solidFill>
          </a:endParaRPr>
        </a:p>
      </dsp:txBody>
      <dsp:txXfrm>
        <a:off x="71201" y="73410"/>
        <a:ext cx="2820254" cy="1316160"/>
      </dsp:txXfrm>
    </dsp:sp>
    <dsp:sp modelId="{3701E565-0CB5-486D-9A8F-C195293DC491}">
      <dsp:nvSpPr>
        <dsp:cNvPr id="0" name=""/>
        <dsp:cNvSpPr/>
      </dsp:nvSpPr>
      <dsp:spPr>
        <a:xfrm rot="5400000">
          <a:off x="5012703" y="-370490"/>
          <a:ext cx="1166849" cy="5266944"/>
        </a:xfrm>
        <a:prstGeom prst="round2SameRect">
          <a:avLst/>
        </a:prstGeom>
        <a:solidFill>
          <a:srgbClr val="00FF00">
            <a:alpha val="90000"/>
          </a:srgbClr>
        </a:solidFill>
        <a:ln w="25400" cap="flat" cmpd="sng" algn="ctr">
          <a:solidFill>
            <a:srgbClr val="92D050">
              <a:alpha val="9000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z-Latn-AZ" sz="3600" kern="1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Funksional  köhnəlmə</a:t>
          </a:r>
          <a:endParaRPr lang="ru-RU" sz="3600" kern="1200" dirty="0">
            <a:solidFill>
              <a:srgbClr val="FF0000"/>
            </a:solidFill>
            <a:latin typeface="Times New Roman" pitchFamily="18" charset="0"/>
            <a:cs typeface="Times New Roman" pitchFamily="18" charset="0"/>
          </a:endParaRPr>
        </a:p>
      </dsp:txBody>
      <dsp:txXfrm rot="-5400000">
        <a:off x="2962656" y="1736518"/>
        <a:ext cx="5209983" cy="1052927"/>
      </dsp:txXfrm>
    </dsp:sp>
    <dsp:sp modelId="{CE0CE25B-9262-4AEE-9693-13A5F8A672A3}">
      <dsp:nvSpPr>
        <dsp:cNvPr id="0" name=""/>
        <dsp:cNvSpPr/>
      </dsp:nvSpPr>
      <dsp:spPr>
        <a:xfrm>
          <a:off x="0" y="1533700"/>
          <a:ext cx="2962656" cy="1458562"/>
        </a:xfrm>
        <a:prstGeom prst="roundRect">
          <a:avLst/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kern="1200" dirty="0" smtClean="0"/>
            <a:t>II</a:t>
          </a:r>
          <a:endParaRPr lang="ru-RU" sz="6500" kern="1200" dirty="0"/>
        </a:p>
      </dsp:txBody>
      <dsp:txXfrm>
        <a:off x="71201" y="1604901"/>
        <a:ext cx="2820254" cy="1316160"/>
      </dsp:txXfrm>
    </dsp:sp>
    <dsp:sp modelId="{25E3945B-A97A-469C-99B2-34FF13C76912}">
      <dsp:nvSpPr>
        <dsp:cNvPr id="0" name=""/>
        <dsp:cNvSpPr/>
      </dsp:nvSpPr>
      <dsp:spPr>
        <a:xfrm rot="5400000">
          <a:off x="5012703" y="1160999"/>
          <a:ext cx="1166849" cy="5266944"/>
        </a:xfrm>
        <a:prstGeom prst="round2SameRect">
          <a:avLst/>
        </a:prstGeom>
        <a:solidFill>
          <a:schemeClr val="accent2">
            <a:lumMod val="20000"/>
            <a:lumOff val="80000"/>
            <a:alpha val="9000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z-Latn-AZ" sz="3600" kern="1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Iqtisad</a:t>
          </a:r>
          <a:r>
            <a:rPr lang="en-US" sz="3600" kern="1200" dirty="0" err="1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i</a:t>
          </a:r>
          <a:r>
            <a:rPr lang="en-US" sz="3600" kern="1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az-Latn-AZ" sz="3600" kern="1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( xarici) köhnəlmə</a:t>
          </a:r>
          <a:endParaRPr lang="ru-RU" sz="3600" kern="1200" dirty="0">
            <a:solidFill>
              <a:srgbClr val="FF0000"/>
            </a:solidFill>
            <a:latin typeface="Times New Roman" pitchFamily="18" charset="0"/>
            <a:cs typeface="Times New Roman" pitchFamily="18" charset="0"/>
          </a:endParaRPr>
        </a:p>
      </dsp:txBody>
      <dsp:txXfrm rot="-5400000">
        <a:off x="2962656" y="3268008"/>
        <a:ext cx="5209983" cy="1052927"/>
      </dsp:txXfrm>
    </dsp:sp>
    <dsp:sp modelId="{20A2DCDD-2034-43CC-B08A-7A7BC7C5325D}">
      <dsp:nvSpPr>
        <dsp:cNvPr id="0" name=""/>
        <dsp:cNvSpPr/>
      </dsp:nvSpPr>
      <dsp:spPr>
        <a:xfrm>
          <a:off x="0" y="3065190"/>
          <a:ext cx="2962656" cy="1458562"/>
        </a:xfrm>
        <a:prstGeom prst="roundRect">
          <a:avLst/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kern="1200" dirty="0" smtClean="0"/>
            <a:t>III</a:t>
          </a:r>
          <a:endParaRPr lang="ru-RU" sz="6500" kern="1200" dirty="0"/>
        </a:p>
      </dsp:txBody>
      <dsp:txXfrm>
        <a:off x="71201" y="3136391"/>
        <a:ext cx="2820254" cy="131616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F12D86F-4E40-42E8-8A5E-F86C71BA052B}">
      <dsp:nvSpPr>
        <dsp:cNvPr id="0" name=""/>
        <dsp:cNvSpPr/>
      </dsp:nvSpPr>
      <dsp:spPr>
        <a:xfrm>
          <a:off x="5029" y="0"/>
          <a:ext cx="3017520" cy="2523744"/>
        </a:xfrm>
        <a:prstGeom prst="upArrow">
          <a:avLst/>
        </a:prstGeom>
        <a:solidFill>
          <a:srgbClr val="00FF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45A45BC-6FBB-4C53-B0EE-79C5BBCA6F6F}">
      <dsp:nvSpPr>
        <dsp:cNvPr id="0" name=""/>
        <dsp:cNvSpPr/>
      </dsp:nvSpPr>
      <dsp:spPr>
        <a:xfrm>
          <a:off x="3113074" y="0"/>
          <a:ext cx="5120640" cy="25237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62280" tIns="0" rIns="462280" bIns="462280" numCol="1" spcCol="1270" anchor="ctr" anchorCtr="0">
          <a:noAutofit/>
        </a:bodyPr>
        <a:lstStyle/>
        <a:p>
          <a:pPr lvl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z-Latn-AZ" sz="6500" i="1" kern="1200" dirty="0" smtClean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rPr>
            <a:t>Bərpa  olunan </a:t>
          </a:r>
          <a:endParaRPr lang="ru-RU" sz="6500" i="1" kern="1200" dirty="0">
            <a:solidFill>
              <a:srgbClr val="00B0F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3113074" y="0"/>
        <a:ext cx="5120640" cy="2523744"/>
      </dsp:txXfrm>
    </dsp:sp>
    <dsp:sp modelId="{86CC77E2-8F64-441C-9751-95479028BF64}">
      <dsp:nvSpPr>
        <dsp:cNvPr id="0" name=""/>
        <dsp:cNvSpPr/>
      </dsp:nvSpPr>
      <dsp:spPr>
        <a:xfrm>
          <a:off x="910285" y="2734056"/>
          <a:ext cx="3017520" cy="2523744"/>
        </a:xfrm>
        <a:prstGeom prst="downArrow">
          <a:avLst/>
        </a:prstGeom>
        <a:solidFill>
          <a:srgbClr val="C0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740299D-A214-43C8-AEFA-14095ADFE958}">
      <dsp:nvSpPr>
        <dsp:cNvPr id="0" name=""/>
        <dsp:cNvSpPr/>
      </dsp:nvSpPr>
      <dsp:spPr>
        <a:xfrm>
          <a:off x="4018330" y="2734056"/>
          <a:ext cx="5120640" cy="25237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62280" tIns="0" rIns="462280" bIns="462280" numCol="1" spcCol="1270" anchor="ctr" anchorCtr="0">
          <a:noAutofit/>
        </a:bodyPr>
        <a:lstStyle/>
        <a:p>
          <a:pPr lvl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z-Latn-AZ" sz="6500" i="1" kern="1200" dirty="0" smtClean="0">
              <a:solidFill>
                <a:srgbClr val="92D050"/>
              </a:solidFill>
              <a:latin typeface="Times New Roman" pitchFamily="18" charset="0"/>
              <a:cs typeface="Times New Roman" pitchFamily="18" charset="0"/>
            </a:rPr>
            <a:t>Bərpa  olunmayan </a:t>
          </a:r>
          <a:endParaRPr lang="ru-RU" sz="6500" i="1" kern="1200" dirty="0">
            <a:solidFill>
              <a:srgbClr val="92D05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018330" y="2734056"/>
        <a:ext cx="5120640" cy="252374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73CB8A9-6A26-4FAA-AACD-55525F3021F0}">
      <dsp:nvSpPr>
        <dsp:cNvPr id="0" name=""/>
        <dsp:cNvSpPr/>
      </dsp:nvSpPr>
      <dsp:spPr>
        <a:xfrm>
          <a:off x="0" y="0"/>
          <a:ext cx="6995160" cy="1357788"/>
        </a:xfrm>
        <a:prstGeom prst="roundRect">
          <a:avLst>
            <a:gd name="adj" fmla="val 10000"/>
          </a:avLst>
        </a:prstGeom>
        <a:solidFill>
          <a:srgbClr val="FFFF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z-Latn-AZ" sz="3200" b="1" kern="1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Obyektin  texniki  göstəricilərinin  zəifləməsi </a:t>
          </a:r>
          <a:endParaRPr lang="ru-RU" sz="3200" b="1" kern="1200" dirty="0">
            <a:solidFill>
              <a:srgbClr val="FF000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39768" y="39768"/>
        <a:ext cx="5530000" cy="1278252"/>
      </dsp:txXfrm>
    </dsp:sp>
    <dsp:sp modelId="{48F60965-A665-47A9-A628-12B00DA4C868}">
      <dsp:nvSpPr>
        <dsp:cNvPr id="0" name=""/>
        <dsp:cNvSpPr/>
      </dsp:nvSpPr>
      <dsp:spPr>
        <a:xfrm>
          <a:off x="617219" y="1584087"/>
          <a:ext cx="6995160" cy="1357788"/>
        </a:xfrm>
        <a:prstGeom prst="roundRect">
          <a:avLst>
            <a:gd name="adj" fmla="val 10000"/>
          </a:avLst>
        </a:prstGeom>
        <a:solidFill>
          <a:srgbClr val="00FF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z-Latn-AZ" sz="3200" b="1" kern="1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Sınma  və  qəza  ehtimallarının  artması</a:t>
          </a:r>
          <a:endParaRPr lang="ru-RU" sz="3200" b="1" kern="1200" dirty="0">
            <a:solidFill>
              <a:srgbClr val="FF000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656987" y="1623855"/>
        <a:ext cx="5415841" cy="1278252"/>
      </dsp:txXfrm>
    </dsp:sp>
    <dsp:sp modelId="{4C06BFED-FAD5-460E-ACBE-D2EF8C15A418}">
      <dsp:nvSpPr>
        <dsp:cNvPr id="0" name=""/>
        <dsp:cNvSpPr/>
      </dsp:nvSpPr>
      <dsp:spPr>
        <a:xfrm>
          <a:off x="1234439" y="3168174"/>
          <a:ext cx="6995160" cy="1357788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/>
          <a:tile tx="0" ty="0" sx="100000" sy="100000" flip="none" algn="tl"/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z-Latn-AZ" sz="3200" kern="1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Avadadanlığın,  onun  detal  və  qovşaqlarının  qalıq  xidmət  müddətinin  azalması</a:t>
          </a:r>
          <a:endParaRPr lang="ru-RU" sz="3200" kern="1200" dirty="0">
            <a:solidFill>
              <a:srgbClr val="FF000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274207" y="3207942"/>
        <a:ext cx="5415841" cy="1278252"/>
      </dsp:txXfrm>
    </dsp:sp>
    <dsp:sp modelId="{3CB8F8EC-9533-4325-81FE-8151EDB705E0}">
      <dsp:nvSpPr>
        <dsp:cNvPr id="0" name=""/>
        <dsp:cNvSpPr/>
      </dsp:nvSpPr>
      <dsp:spPr>
        <a:xfrm>
          <a:off x="6112597" y="1029656"/>
          <a:ext cx="882562" cy="882562"/>
        </a:xfrm>
        <a:prstGeom prst="downArrow">
          <a:avLst>
            <a:gd name="adj1" fmla="val 55000"/>
            <a:gd name="adj2" fmla="val 45000"/>
          </a:avLst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600" kern="1200"/>
        </a:p>
      </dsp:txBody>
      <dsp:txXfrm>
        <a:off x="6311173" y="1029656"/>
        <a:ext cx="485410" cy="664128"/>
      </dsp:txXfrm>
    </dsp:sp>
    <dsp:sp modelId="{C8F8B319-B0D1-431F-9181-842C358E266C}">
      <dsp:nvSpPr>
        <dsp:cNvPr id="0" name=""/>
        <dsp:cNvSpPr/>
      </dsp:nvSpPr>
      <dsp:spPr>
        <a:xfrm>
          <a:off x="6729817" y="2604691"/>
          <a:ext cx="882562" cy="882562"/>
        </a:xfrm>
        <a:prstGeom prst="downArrow">
          <a:avLst>
            <a:gd name="adj1" fmla="val 55000"/>
            <a:gd name="adj2" fmla="val 45000"/>
          </a:avLst>
        </a:prstGeom>
        <a:solidFill>
          <a:schemeClr val="accent5">
            <a:tint val="40000"/>
            <a:alpha val="90000"/>
            <a:hueOff val="-10740482"/>
            <a:satOff val="48253"/>
            <a:lumOff val="3317"/>
            <a:alphaOff val="0"/>
          </a:schemeClr>
        </a:solidFill>
        <a:ln w="254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600" kern="1200"/>
        </a:p>
      </dsp:txBody>
      <dsp:txXfrm>
        <a:off x="6928393" y="2604691"/>
        <a:ext cx="485410" cy="66412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B49D48A-24C6-4963-AA83-0D08E0CF8CEE}">
      <dsp:nvSpPr>
        <dsp:cNvPr id="0" name=""/>
        <dsp:cNvSpPr/>
      </dsp:nvSpPr>
      <dsp:spPr>
        <a:xfrm rot="21300000">
          <a:off x="25254" y="1794666"/>
          <a:ext cx="8179091" cy="936629"/>
        </a:xfrm>
        <a:prstGeom prst="mathMinus">
          <a:avLst/>
        </a:prstGeom>
        <a:solidFill>
          <a:srgbClr val="00FF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5955403-DCA1-4746-8544-8AF242EA4EAA}">
      <dsp:nvSpPr>
        <dsp:cNvPr id="0" name=""/>
        <dsp:cNvSpPr/>
      </dsp:nvSpPr>
      <dsp:spPr>
        <a:xfrm>
          <a:off x="987552" y="226298"/>
          <a:ext cx="2468880" cy="1810385"/>
        </a:xfrm>
        <a:prstGeom prst="downArrow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B40B43B-A36C-4B28-8760-94B81A83386C}">
      <dsp:nvSpPr>
        <dsp:cNvPr id="0" name=""/>
        <dsp:cNvSpPr/>
      </dsp:nvSpPr>
      <dsp:spPr>
        <a:xfrm>
          <a:off x="3929680" y="0"/>
          <a:ext cx="3497487" cy="190090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z-Latn-AZ" sz="2800" b="1" i="1" kern="12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rPr>
            <a:t>Xarici  təsirlə  bağlı  gəlir  itkilərinin  kapitallaşdırılması</a:t>
          </a:r>
          <a:endParaRPr lang="ru-RU" sz="2800" b="1" i="1" kern="1200" dirty="0">
            <a:solidFill>
              <a:srgbClr val="7030A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3929680" y="0"/>
        <a:ext cx="3497487" cy="1900904"/>
      </dsp:txXfrm>
    </dsp:sp>
    <dsp:sp modelId="{0C6FDB0E-CB15-431F-B607-A4718D535BE4}">
      <dsp:nvSpPr>
        <dsp:cNvPr id="0" name=""/>
        <dsp:cNvSpPr/>
      </dsp:nvSpPr>
      <dsp:spPr>
        <a:xfrm>
          <a:off x="4773168" y="2489279"/>
          <a:ext cx="2468880" cy="1810385"/>
        </a:xfrm>
        <a:prstGeom prst="upArrow">
          <a:avLst/>
        </a:prstGeom>
        <a:solidFill>
          <a:srgbClr val="FFFF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B150E75-FB94-4E76-97CB-D6BCB96F8562}">
      <dsp:nvSpPr>
        <dsp:cNvPr id="0" name=""/>
        <dsp:cNvSpPr/>
      </dsp:nvSpPr>
      <dsp:spPr>
        <a:xfrm>
          <a:off x="730419" y="2625058"/>
          <a:ext cx="3641512" cy="190090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z-Latn-AZ" sz="2400" b="1" i="1" kern="12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rPr>
            <a:t>Xarici  təsirin  olduğu  və  olmadığı  hallarda  analoji  obyektlərin  satışının  müqayisəsi</a:t>
          </a:r>
          <a:endParaRPr lang="ru-RU" sz="2400" b="1" i="1" kern="1200" dirty="0">
            <a:solidFill>
              <a:srgbClr val="7030A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730419" y="2625058"/>
        <a:ext cx="3641512" cy="190090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arrow4">
  <dgm:title val=""/>
  <dgm:desc val=""/>
  <dgm:catLst>
    <dgm:cat type="relationship" pri="8000"/>
    <dgm:cat type="process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lte" val="1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/>
              <dgm:constr type="b" for="ch" forName="upArrow" refType="h" fact="0.48"/>
              <dgm:constr type="l" for="ch" forName="upArrow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/>
              <dgm:constr type="b" for="ch" forName="upArrowText" refType="h" fact="0.48"/>
              <dgm:constr type="l" for="ch" forName="upArrowText" refType="w" refFor="ch" refForName="upArrow" fact="1.03"/>
            </dgm:constrLst>
          </dgm:if>
          <dgm:else name="Name4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 fact="0.48"/>
              <dgm:constr type="b" for="ch" forName="upArrow" refType="h" fact="0.48"/>
              <dgm:constr type="l" for="ch" forName="upArrow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 fact="0.48"/>
              <dgm:constr type="b" for="ch" forName="upArrowText" refType="h" fact="0.48"/>
              <dgm:constr type="l" for="ch" forName="upArrowText" refType="w" refFor="ch" refForName="upArrow" fact="1.03"/>
              <dgm:constr type="w" for="ch" forName="downArrow" refType="w" fact="0.33"/>
              <dgm:constr type="h" for="ch" forName="downArrow" refType="h" fact="0.48"/>
              <dgm:constr type="t" for="ch" forName="downArrow" refType="h" fact="0.52"/>
              <dgm:constr type="l" for="ch" forName="downArrow" refType="w" refFor="ch" refForName="downArrow" fact="0.3"/>
              <dgm:constr type="h" for="ch" forName="downArrow" refType="w" refFor="ch" refForName="downArrow" op="gte" fact="0.75"/>
              <dgm:constr type="w" for="ch" forName="downArrowText" refType="w" fact="0.56"/>
              <dgm:constr type="h" for="ch" forName="downArrowText" refType="h" fact="0.48"/>
              <dgm:constr type="t" for="ch" forName="downArrowText" refType="h" fact="0.52"/>
              <dgm:constr type="l" for="ch" forName="downArrowText" refType="w" refFor="ch" refForName="downArrow" fact="1.33"/>
            </dgm:constrLst>
          </dgm:else>
        </dgm:choose>
      </dgm:if>
      <dgm:else name="Name5">
        <dgm:choose name="Name6">
          <dgm:if name="Name7" axis="ch" ptType="node" func="cnt" op="lte" val="1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/>
              <dgm:constr type="t" for="ch" forName="upArrow"/>
              <dgm:constr type="l" for="ch" forName="upArrow" refType="w" fact="0.67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/>
              <dgm:constr type="t" for="ch" forName="upArrowText"/>
              <dgm:constr type="l" for="ch" forName="upArrowText" refType="w" fact="0.1"/>
            </dgm:constrLst>
          </dgm:if>
          <dgm:else name="Name8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 fact="0.48"/>
              <dgm:constr type="t" for="ch" forName="upArrow"/>
              <dgm:constr type="l" for="ch" forName="upArrow" refType="w" fact="0.67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 fact="0.48"/>
              <dgm:constr type="t" for="ch" forName="upArrowText"/>
              <dgm:constr type="l" for="ch" forName="upArrowText" refType="w" fact="0.1"/>
              <dgm:constr type="w" for="ch" forName="downArrow" refType="w" fact="0.33"/>
              <dgm:constr type="h" for="ch" forName="downArrow" refType="h" fact="0.48"/>
              <dgm:constr type="t" for="ch" forName="downArrow" refType="h" fact="0.52"/>
              <dgm:constr type="l" for="ch" forName="downArrow" refType="w" fact="0.57"/>
              <dgm:constr type="h" for="ch" forName="downArrow" refType="w" refFor="ch" refForName="downArrow" op="gte" fact="0.75"/>
              <dgm:constr type="w" for="ch" forName="downArrowText" refType="w" fact="0.56"/>
              <dgm:constr type="h" for="ch" forName="downArrowText" refType="h" fact="0.48"/>
              <dgm:constr type="t" for="ch" forName="downArrowText" refType="h" fact="0.52"/>
              <dgm:constr type="l" for="ch" forName="downArrowText"/>
            </dgm:constrLst>
          </dgm:else>
        </dgm:choose>
      </dgm:else>
    </dgm:choose>
    <dgm:ruleLst/>
    <dgm:forEach name="Name9" axis="ch" ptType="node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chMax val="0"/>
          <dgm:bulletEnabled val="1"/>
        </dgm:varLst>
        <dgm:choose name="Name10">
          <dgm:if name="Name1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12">
            <dgm:choose name="Name13">
              <dgm:if name="Name14" func="var" arg="dir" op="equ" val="norm">
                <dgm:alg type="tx">
                  <dgm:param type="parTxLTRAlign" val="l"/>
                  <dgm:param type="parTxRTLAlign" val="l"/>
                  <dgm:param type="txAnchorVertCh" val="mid"/>
                </dgm:alg>
              </dgm:if>
              <dgm:else name="Name15">
                <dgm:alg type="tx">
                  <dgm:param type="parTxLTRAlign" val="r"/>
                  <dgm:param type="parTxRTLAlign" val="r"/>
                  <dgm:param type="txAnchorVertCh" val="mid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tMarg"/>
        </dgm:constrLst>
        <dgm:ruleLst>
          <dgm:rule type="primFontSz" val="5" fact="NaN" max="NaN"/>
        </dgm:ruleLst>
      </dgm:layoutNode>
    </dgm:forEach>
    <dgm:forEach name="Name16" axis="ch" ptType="node" st="2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chMax val="0"/>
          <dgm:bulletEnabled val="1"/>
        </dgm:varLst>
        <dgm:choose name="Name17">
          <dgm:if name="Name18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19">
            <dgm:choose name="Name20">
              <dgm:if name="Name21" func="var" arg="dir" op="equ" val="norm">
                <dgm:alg type="tx">
                  <dgm:param type="parTxLTRAlign" val="l"/>
                  <dgm:param type="parTxRTLAlign" val="l"/>
                  <dgm:param type="txAnchorVertCh" val="mid"/>
                </dgm:alg>
              </dgm:if>
              <dgm:else name="Name22">
                <dgm:alg type="tx">
                  <dgm:param type="parTxLTRAlign" val="r"/>
                  <dgm:param type="parTxRTLAlign" val="r"/>
                  <dgm:param type="txAnchorVertCh" val="mid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tMarg"/>
        </dgm:constrLst>
        <dgm:ruleLst>
          <dgm:rule type="primFontSz" val="5" fact="NaN" max="NaN"/>
        </dgm:ruleLst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arrow3">
  <dgm:title val=""/>
  <dgm:desc val=""/>
  <dgm:catLst>
    <dgm:cat type="relationship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none"/>
      <dgm:param type="vertAlign" val="none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l" for="ch" forName="downArrow" refType="w" fact="0.1"/>
              <dgm:constr type="t" for="ch" forName="downArrow" refType="h" fact="0.05"/>
              <dgm:constr type="lOff" for="ch" forName="downArrow" refType="w" fact="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r" for="ch" forName="downArrowText" refType="w" fact="0.8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r" for="ch" forName="upArrow" refType="w" fact="0.9"/>
              <dgm:constr type="rOff" for="ch" forName="upArrow" refType="w" fact="-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l" for="ch" forName="upArrowText" refType="w" fact="0.15"/>
              <dgm:constr type="primFontSz" for="ch" ptType="node" op="equ" val="65"/>
            </dgm:constrLst>
          </dgm:if>
          <dgm:else name="Name4">
            <dgm:constrLst>
              <dgm:constr type="w" for="ch" forName="downArrow" refType="w" fact="0.4"/>
              <dgm:constr type="h" for="ch" forName="downArrow" refType="h" fact="0.8"/>
              <dgm:constr type="l" for="ch" forName="downArrow" refType="w" fact="0.02"/>
              <dgm:constr type="t" for="ch" forName="downArrow" refType="h" fact="0.05"/>
              <dgm:constr type="lOff" for="ch" forName="downArrow" refType="w" fact="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r" for="ch" forName="downArrowText" refType="w"/>
              <dgm:constr type="primFontSz" for="ch" ptType="node" op="equ" val="65"/>
            </dgm:constrLst>
          </dgm:else>
        </dgm:choose>
      </dgm:if>
      <dgm:else name="Name5">
        <dgm:choose name="Name6">
          <dgm:if name="Name7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r" for="ch" forName="downArrow" refType="w" fact="0.9"/>
              <dgm:constr type="t" for="ch" forName="downArrow" refType="h" fact="0.05"/>
              <dgm:constr type="rOff" for="ch" forName="downArrow" refType="w" fact="-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l" for="ch" forName="downArrowText" refType="w" fact="0.1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l" for="ch" forName="upArrow" refType="w" fact="0.1"/>
              <dgm:constr type="lOff" for="ch" forName="upArrow" refType="w" fact="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r" for="ch" forName="upArrowText" refType="w" fact="0.85"/>
              <dgm:constr type="primFontSz" for="ch" ptType="node" op="equ" val="65"/>
            </dgm:constrLst>
          </dgm:if>
          <dgm:else name="Name8">
            <dgm:constrLst>
              <dgm:constr type="w" for="ch" forName="downArrow" refType="w" fact="0.4"/>
              <dgm:constr type="h" for="ch" forName="downArrow" refType="h" fact="0.8"/>
              <dgm:constr type="r" for="ch" forName="downArrow" refType="w" fact="0.98"/>
              <dgm:constr type="t" for="ch" forName="downArrow" refType="h" fact="0.05"/>
              <dgm:constr type="rOff" for="ch" forName="downArrow" refType="w" fact="-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l" for="ch" forName="downArrowText"/>
              <dgm:constr type="primFontSz" for="ch" ptType="node" op="equ" val="65"/>
            </dgm:constrLst>
          </dgm:else>
        </dgm:choose>
      </dgm:else>
    </dgm:choose>
    <dgm:ruleLst/>
    <dgm:choose name="Name9">
      <dgm:if name="Name10" axis="ch" ptType="node" func="cnt" op="gte" val="2">
        <dgm:layoutNode name="divider" styleLbl="fgShp">
          <dgm:alg type="sp"/>
          <dgm:choose name="Name11">
            <dgm:if name="Name12" func="var" arg="dir" op="equ" val="norm">
              <dgm:shape xmlns:r="http://schemas.openxmlformats.org/officeDocument/2006/relationships" rot="-5" type="mathMinus" r:blip="">
                <dgm:adjLst/>
              </dgm:shape>
            </dgm:if>
            <dgm:else name="Name13">
              <dgm:shape xmlns:r="http://schemas.openxmlformats.org/officeDocument/2006/relationships" rot="5" type="mathMinus" r:blip="">
                <dgm:adjLst/>
              </dgm:shape>
            </dgm:else>
          </dgm:choose>
          <dgm:presOf/>
          <dgm:constrLst/>
          <dgm:ruleLst/>
        </dgm:layoutNode>
      </dgm:if>
      <dgm:else name="Name14"/>
    </dgm:choose>
    <dgm:forEach name="Name15" axis="ch" ptType="node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  <dgm:forEach name="Name16" axis="ch" ptType="node" st="2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616D40-6F9A-4CD9-B07D-6690395EC0D5}" type="datetimeFigureOut">
              <a:rPr lang="ru-RU" smtClean="0"/>
              <a:t>12.09.2018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9732AB-329B-4C43-87D7-552A4E28BA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99992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9732AB-329B-4C43-87D7-552A4E28BAA0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36823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8559F-267F-464B-8531-B3B3D2A10D1D}" type="datetimeFigureOut">
              <a:rPr lang="ru-RU" smtClean="0"/>
              <a:pPr/>
              <a:t>12.09.2018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2BFCC-F3D5-407B-B11A-FC6C6658E1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8559F-267F-464B-8531-B3B3D2A10D1D}" type="datetimeFigureOut">
              <a:rPr lang="ru-RU" smtClean="0"/>
              <a:pPr/>
              <a:t>12.09.2018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2BFCC-F3D5-407B-B11A-FC6C6658E1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8559F-267F-464B-8531-B3B3D2A10D1D}" type="datetimeFigureOut">
              <a:rPr lang="ru-RU" smtClean="0"/>
              <a:pPr/>
              <a:t>12.09.2018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2BFCC-F3D5-407B-B11A-FC6C6658E1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8559F-267F-464B-8531-B3B3D2A10D1D}" type="datetimeFigureOut">
              <a:rPr lang="ru-RU" smtClean="0"/>
              <a:pPr/>
              <a:t>12.09.2018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2BFCC-F3D5-407B-B11A-FC6C6658E1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8559F-267F-464B-8531-B3B3D2A10D1D}" type="datetimeFigureOut">
              <a:rPr lang="ru-RU" smtClean="0"/>
              <a:pPr/>
              <a:t>12.09.2018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2BFCC-F3D5-407B-B11A-FC6C6658E1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8559F-267F-464B-8531-B3B3D2A10D1D}" type="datetimeFigureOut">
              <a:rPr lang="ru-RU" smtClean="0"/>
              <a:pPr/>
              <a:t>12.09.2018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2BFCC-F3D5-407B-B11A-FC6C6658E1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8559F-267F-464B-8531-B3B3D2A10D1D}" type="datetimeFigureOut">
              <a:rPr lang="ru-RU" smtClean="0"/>
              <a:pPr/>
              <a:t>12.09.2018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2BFCC-F3D5-407B-B11A-FC6C6658E1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8559F-267F-464B-8531-B3B3D2A10D1D}" type="datetimeFigureOut">
              <a:rPr lang="ru-RU" smtClean="0"/>
              <a:pPr/>
              <a:t>12.09.2018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2BFCC-F3D5-407B-B11A-FC6C6658E1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8559F-267F-464B-8531-B3B3D2A10D1D}" type="datetimeFigureOut">
              <a:rPr lang="ru-RU" smtClean="0"/>
              <a:pPr/>
              <a:t>12.09.2018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2BFCC-F3D5-407B-B11A-FC6C6658E1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8559F-267F-464B-8531-B3B3D2A10D1D}" type="datetimeFigureOut">
              <a:rPr lang="ru-RU" smtClean="0"/>
              <a:pPr/>
              <a:t>12.09.2018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2BFCC-F3D5-407B-B11A-FC6C6658E1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8559F-267F-464B-8531-B3B3D2A10D1D}" type="datetimeFigureOut">
              <a:rPr lang="ru-RU" smtClean="0"/>
              <a:pPr/>
              <a:t>12.09.2018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2BFCC-F3D5-407B-B11A-FC6C6658E1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08559F-267F-464B-8531-B3B3D2A10D1D}" type="datetimeFigureOut">
              <a:rPr lang="ru-RU" smtClean="0"/>
              <a:pPr/>
              <a:t>12.09.2018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C2BFCC-F3D5-407B-B11A-FC6C6658E18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54162"/>
          </a:xfrm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r>
              <a:rPr lang="az-Latn-AZ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MÖVZU </a:t>
            </a:r>
            <a:r>
              <a:rPr lang="en-US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ru-RU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rgbClr val="00FF00"/>
          </a:solidFill>
        </p:spPr>
        <p:txBody>
          <a:bodyPr>
            <a:normAutofit/>
          </a:bodyPr>
          <a:lstStyle/>
          <a:p>
            <a:pPr>
              <a:buNone/>
            </a:pPr>
            <a:r>
              <a:rPr lang="az-Latn-AZ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Azərbaycan </a:t>
            </a:r>
          </a:p>
          <a:p>
            <a:pPr>
              <a:buNone/>
            </a:pPr>
            <a:r>
              <a:rPr lang="az-Latn-AZ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   Qiymətləndiricilə</a:t>
            </a:r>
            <a:r>
              <a:rPr lang="az-Latn-AZ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az-Latn-AZ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>
              <a:buNone/>
            </a:pPr>
            <a:r>
              <a:rPr lang="az-Latn-AZ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Cəmiyyəti</a:t>
            </a:r>
          </a:p>
          <a:p>
            <a:pPr>
              <a:buNone/>
            </a:pPr>
            <a:r>
              <a:rPr lang="az-Latn-AZ" sz="4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Maşın  və  avadanlıqların   köhnəlməsinin qiymətləndirilməsi  </a:t>
            </a:r>
            <a:endParaRPr lang="ru-RU" sz="4000" b="1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az-Latn-AZ" sz="3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az-Latn-AZ" sz="36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z-Latn-AZ" sz="3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           0</a:t>
            </a:r>
            <a:r>
              <a:rPr lang="en-US" sz="3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5 </a:t>
            </a:r>
            <a:r>
              <a:rPr lang="az-Latn-AZ" sz="3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sentyabr  2018-ci  il</a:t>
            </a:r>
            <a:endParaRPr lang="ru-RU" sz="36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az-Latn-AZ" sz="4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Funksional  aşınma </a:t>
            </a:r>
            <a:endParaRPr lang="ru-RU" sz="40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az-Latn-AZ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Funksional  aşınmanın  dəyəri  avadanlığım  tam  bərpa  və  əvəzetmə  dəyərlərinin  fərqinə  bərabərdir.</a:t>
            </a: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az-Latn-AZ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az-Latn-AZ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FA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az-Latn-AZ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TBD</a:t>
            </a: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az-Latn-AZ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TƏD</a:t>
            </a:r>
          </a:p>
          <a:p>
            <a:pPr>
              <a:buNone/>
            </a:pPr>
            <a:endParaRPr lang="ru-RU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az-Latn-AZ" dirty="0" smtClean="0">
                <a:solidFill>
                  <a:srgbClr val="00B0F0"/>
                </a:solidFill>
              </a:rPr>
              <a:t>  </a:t>
            </a:r>
            <a:r>
              <a:rPr lang="az-Latn-AZ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Funksional  aşınma  əmsalı həmin  aşınmanın  dəyərinin  tam  bərpa  dəyərinə  nisbəti  kimi  müəyyən  edilir</a:t>
            </a:r>
            <a:endParaRPr lang="ru-RU" dirty="0" smtClean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az-Latn-AZ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ƏFA </a:t>
            </a:r>
            <a:r>
              <a:rPr lang="en-US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az-Latn-AZ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DFA/</a:t>
            </a:r>
            <a:r>
              <a:rPr lang="ru-RU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z-Latn-AZ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TBD</a:t>
            </a:r>
            <a:endParaRPr lang="ru-RU" b="1" i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00FF00"/>
          </a:solidFill>
        </p:spPr>
        <p:txBody>
          <a:bodyPr>
            <a:normAutofit fontScale="90000"/>
          </a:bodyPr>
          <a:lstStyle/>
          <a:p>
            <a:r>
              <a:rPr lang="az-Latn-AZ" sz="3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Maşın  və avadanlıqların  funksional (əməliyyat)  köhnəlməsinin  qiymətləndirilməsi  mərhələləri</a:t>
            </a:r>
            <a:endParaRPr lang="ru-RU" sz="32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  <a:blipFill>
            <a:blip r:embed="rId2" cstate="print"/>
            <a:tile tx="0" ty="0" sx="100000" sy="100000" flip="none" algn="tl"/>
          </a:blipFill>
        </p:spPr>
        <p:txBody>
          <a:bodyPr>
            <a:normAutofit fontScale="77500" lnSpcReduction="20000"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az-Latn-AZ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qiymətləndirmə  obyektinin  illik  istismar  xərclərinin  müəyyən  edilməsi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514350" lvl="0" indent="-514350">
              <a:buFont typeface="+mj-lt"/>
              <a:buAutoNum type="arabicPeriod"/>
            </a:pPr>
            <a:r>
              <a:rPr lang="az-Latn-AZ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daha  müasir  analoqların  illik  istismar  xərclərinin  müəyyən  edilməsi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514350" lvl="0" indent="-514350">
              <a:buFont typeface="+mj-lt"/>
              <a:buAutoNum type="arabicPeriod"/>
            </a:pPr>
            <a:r>
              <a:rPr lang="az-Latn-AZ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istismar  xətcləri  arasındakı  fərqin  müəyyən  edilməsi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514350" lvl="0" indent="-514350">
              <a:buFont typeface="+mj-lt"/>
              <a:buAutoNum type="arabicPeriod"/>
            </a:pPr>
            <a:r>
              <a:rPr lang="az-Latn-AZ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vergilərin  təsirinin  uçotu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endParaRPr lang="ru-RU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az-Latn-AZ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qiymətləndirmə  obyektinin  qalıq  iqtisadi  ömür  müddətinin  yaxud  çatışmazlıqların  aradan  qaldırılması  vaxtının  müəyyən  edilməsi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514350" lvl="0" indent="-514350">
              <a:buFont typeface="+mj-lt"/>
              <a:buAutoNum type="arabicPeriod"/>
            </a:pPr>
            <a:r>
              <a:rPr lang="az-Latn-AZ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müvafiq  diskontlaşdırma  dərəcəsinə  uyğun  olaraq   gələcək  illik   itkilərin  cari  dəyərinin  qiymətləndirilməsi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14350" indent="-514350">
              <a:buFont typeface="+mj-lt"/>
              <a:buAutoNum type="arabicPeriod"/>
            </a:pPr>
            <a:endParaRPr lang="ru-RU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z-Latn-AZ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Xarici   aşınmanın   müəyyən  olunmasına  yanaşmalar</a:t>
            </a:r>
            <a:endParaRPr lang="ru-RU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z-Latn-AZ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Xarici  aşınmanın  hesablanması</a:t>
            </a:r>
            <a:endParaRPr lang="ru-RU" b="1" i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az-Latn-AZ" sz="123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  Texnoloji   xətt  tərəfindən  istehsal  olunan  məhsulla  tələbin  azalması  ilə   bağlı  xarici  aşınma istehsal   gücündən  istifadə  əmsalı  vasitəsilə  müəyyən  olunur</a:t>
            </a:r>
          </a:p>
          <a:p>
            <a:pPr>
              <a:buNone/>
            </a:pPr>
            <a:endParaRPr lang="az-Latn-AZ" sz="73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73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az-Latn-AZ" sz="14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K=     1-  maksimum  mümkün  istehsal  həcmi </a:t>
            </a:r>
            <a:r>
              <a:rPr lang="az-Latn-AZ" sz="14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az-Latn-AZ" sz="14400" i="1" dirty="0" smtClean="0">
                <a:solidFill>
                  <a:srgbClr val="00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z-Latn-AZ" sz="14400" b="1" i="1" dirty="0" smtClean="0">
                <a:solidFill>
                  <a:srgbClr val="00FF00"/>
                </a:solidFill>
                <a:latin typeface="Times New Roman" pitchFamily="18" charset="0"/>
                <a:cs typeface="Times New Roman" pitchFamily="18" charset="0"/>
              </a:rPr>
              <a:t>qiymətləndirmə            obyektinin  istehsal  gücü</a:t>
            </a:r>
            <a:r>
              <a:rPr lang="az-Latn-AZ" sz="14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az-Latn-AZ" sz="14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x </a:t>
            </a:r>
            <a:r>
              <a:rPr lang="az-Latn-AZ" sz="14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100%</a:t>
            </a:r>
            <a:endParaRPr lang="ru-RU" sz="14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4400" i="1" dirty="0" smtClean="0"/>
          </a:p>
          <a:p>
            <a:pPr>
              <a:buNone/>
            </a:pPr>
            <a:endParaRPr lang="ru-RU" sz="14400" dirty="0" smtClean="0"/>
          </a:p>
          <a:p>
            <a:pPr>
              <a:buNone/>
            </a:pPr>
            <a:endParaRPr lang="ru-RU" sz="5000" dirty="0" smtClean="0"/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82154"/>
          </a:xfrm>
          <a:solidFill>
            <a:srgbClr val="00FF00"/>
          </a:solidFill>
        </p:spPr>
        <p:txBody>
          <a:bodyPr>
            <a:normAutofit/>
          </a:bodyPr>
          <a:lstStyle/>
          <a:p>
            <a:r>
              <a:rPr lang="az-Latn-AZ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Məcmu  aşınma</a:t>
            </a: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rgbClr val="FFFF00"/>
          </a:solidFill>
        </p:spPr>
        <p:txBody>
          <a:bodyPr/>
          <a:lstStyle/>
          <a:p>
            <a:pPr marL="514350" indent="-514350" algn="ctr">
              <a:buAutoNum type="arabicPeriod"/>
            </a:pPr>
            <a:r>
              <a:rPr lang="az-Latn-AZ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Additiv ( toplanma)  yanaşmasına  görə</a:t>
            </a:r>
          </a:p>
          <a:p>
            <a:pPr marL="514350" indent="-514350" algn="ctr">
              <a:buAutoNum type="arabicPeriod"/>
            </a:pPr>
            <a:endParaRPr lang="az-Latn-AZ" b="1" i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az-Latn-AZ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                   </a:t>
            </a:r>
            <a:r>
              <a:rPr lang="en-US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ru-RU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az-Latn-AZ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ru-RU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ru-RU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az-Latn-AZ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fun</a:t>
            </a:r>
            <a:r>
              <a:rPr lang="ru-RU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ru-RU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az-Latn-AZ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x</a:t>
            </a:r>
          </a:p>
          <a:p>
            <a:pPr>
              <a:buNone/>
            </a:pPr>
            <a:endParaRPr lang="az-Latn-AZ" b="1" i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az-Latn-AZ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2. Multiplikativ  yanaşmaya  görə</a:t>
            </a:r>
          </a:p>
          <a:p>
            <a:pPr algn="ctr">
              <a:buNone/>
            </a:pPr>
            <a:r>
              <a:rPr lang="az-Latn-AZ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 </a:t>
            </a: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(1 </a:t>
            </a: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az-Latn-AZ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ru-RU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)(1 </a:t>
            </a: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az-Latn-AZ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fun</a:t>
            </a:r>
            <a:r>
              <a:rPr lang="ru-RU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)(1 </a:t>
            </a: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az-Latn-AZ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ctr"/>
            <a:endParaRPr lang="ru-RU" b="1" i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19672"/>
          </a:xfrm>
          <a:solidFill>
            <a:srgbClr val="FFC000"/>
          </a:solidFill>
        </p:spPr>
        <p:txBody>
          <a:bodyPr/>
          <a:lstStyle/>
          <a:p>
            <a:r>
              <a:rPr lang="az-Latn-AZ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PLAN </a:t>
            </a:r>
            <a:endParaRPr lang="ru-RU" b="1" i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556792"/>
            <a:ext cx="9144000" cy="5301208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az-Latn-AZ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3.1. Maşın  və  avadanlıqların   köhnəlməsinin iqtisadi  məzmunu  və  qiymətləndirilməsi vəzifələri.</a:t>
            </a:r>
            <a:endParaRPr lang="en-US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az-Latn-AZ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az-Latn-AZ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3.2. Köhnəlmənin  müxtəlif  növlərinin  qiymətləndirilməsi metodları.</a:t>
            </a:r>
            <a:endParaRPr lang="en-US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az-Latn-AZ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3.3. Maşın  və  avadanlıqların   məcmu  köhnəlməsinin  müəyyən  edilməsi.</a:t>
            </a:r>
            <a:endParaRPr lang="ru-RU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z-Latn-AZ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Maşın  və  avadanmıqların  köhnəlməsi  səbəbləri</a:t>
            </a:r>
            <a:endParaRPr lang="ru-RU" b="1" i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r>
              <a:rPr lang="az-Latn-AZ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İstismar</a:t>
            </a:r>
          </a:p>
          <a:p>
            <a:pPr>
              <a:buNone/>
            </a:pPr>
            <a:endParaRPr lang="az-Latn-AZ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az-Latn-AZ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Uzunmüddətli  saxlanılma</a:t>
            </a:r>
          </a:p>
          <a:p>
            <a:pPr>
              <a:buNone/>
            </a:pPr>
            <a:endParaRPr lang="az-Latn-AZ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az-Latn-AZ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Elmi-texniki  tərəqqi</a:t>
            </a:r>
          </a:p>
          <a:p>
            <a:pPr>
              <a:buNone/>
            </a:pPr>
            <a:endParaRPr lang="az-Latn-AZ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az-Latn-AZ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Iqtisadi  vəziyyət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az-Latn-AZ" sz="36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Maşın  və  avadanlıqların  köhnəlməsinin  növləri</a:t>
            </a:r>
            <a:endParaRPr lang="ru-RU" sz="3600" b="1" i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83107131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z-Latn-AZ" sz="36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Xarici  köhnəlməni  şərtləndirən  amillər </a:t>
            </a:r>
            <a:endParaRPr lang="ru-RU" sz="3600" b="1" i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  <a:solidFill>
            <a:srgbClr val="FFC000"/>
          </a:solidFill>
        </p:spPr>
        <p:txBody>
          <a:bodyPr>
            <a:noAutofit/>
          </a:bodyPr>
          <a:lstStyle/>
          <a:p>
            <a:pPr>
              <a:buFont typeface="Wingdings" pitchFamily="2" charset="2"/>
              <a:buChar char="v"/>
            </a:pPr>
            <a:r>
              <a:rPr lang="az-Latn-AZ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Optimal  istifadə  şəraitində  baş  verən  dəyişikliklər</a:t>
            </a:r>
          </a:p>
          <a:p>
            <a:pPr>
              <a:buNone/>
            </a:pPr>
            <a:endParaRPr lang="az-Latn-AZ" sz="2800" b="1" i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az-Latn-AZ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Qanunvericilikdə  yeniliklər</a:t>
            </a:r>
          </a:p>
          <a:p>
            <a:pPr>
              <a:buNone/>
            </a:pPr>
            <a:endParaRPr lang="az-Latn-AZ" sz="2800" b="1" i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az-Latn-AZ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Tələb-təklif  nisbətlərinin  dəyişməsi  </a:t>
            </a:r>
          </a:p>
          <a:p>
            <a:pPr>
              <a:buNone/>
            </a:pPr>
            <a:endParaRPr lang="az-Latn-AZ" sz="2800" b="1" i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az-Latn-AZ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Xammalın  ketfiyyətinin  pisləşməsi</a:t>
            </a:r>
          </a:p>
          <a:p>
            <a:pPr>
              <a:buNone/>
            </a:pPr>
            <a:endParaRPr lang="az-Latn-AZ" sz="2800" b="1" i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az-Latn-AZ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Kadrlarin   peşə-ixtisas  səviyyəsinin  aşağı  düşməsi  və s.</a:t>
            </a:r>
            <a:endParaRPr lang="ru-RU" sz="28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z-Latn-AZ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Texniki  imkanlarından  və  iqtisadi  məqsədəuyğunluğundan  asılı  olaraq  köhnəlmənin  növləri</a:t>
            </a:r>
            <a:endParaRPr lang="ru-RU" sz="28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1600200"/>
          <a:ext cx="9144000" cy="5257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z-Latn-AZ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Fiziki  aşınmanın  nəticələri</a:t>
            </a:r>
            <a:endParaRPr lang="ru-RU" b="1" i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z-Latn-AZ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Fiziki  aşınmaya  məruz  qalan  avadanlığın  dəyəri</a:t>
            </a:r>
            <a:endParaRPr lang="ru-RU" b="1" i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solidFill>
            <a:srgbClr val="FFFF00"/>
          </a:solidFill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az-Latn-AZ" i="1" dirty="0" smtClean="0">
                <a:latin typeface="Times New Roman" pitchFamily="18" charset="0"/>
                <a:cs typeface="Times New Roman" pitchFamily="18" charset="0"/>
              </a:rPr>
              <a:t>                        </a:t>
            </a:r>
            <a:r>
              <a:rPr lang="en-US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az-Latn-AZ" b="1" i="1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</a:t>
            </a:r>
            <a:r>
              <a:rPr lang="az-Latn-AZ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× (1 - К)</a:t>
            </a:r>
            <a:endParaRPr lang="ru-RU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az-Latn-AZ" dirty="0" smtClean="0">
                <a:latin typeface="Times New Roman" pitchFamily="18" charset="0"/>
                <a:cs typeface="Times New Roman" pitchFamily="18" charset="0"/>
              </a:rPr>
              <a:t>burada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az-Latn-AZ" i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az-Latn-AZ" dirty="0" smtClean="0">
                <a:latin typeface="Times New Roman" pitchFamily="18" charset="0"/>
                <a:cs typeface="Times New Roman" pitchFamily="18" charset="0"/>
              </a:rPr>
              <a:t> ilkin (bərpa)  dəyər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buNone/>
            </a:pPr>
            <a:r>
              <a:rPr lang="az-Latn-AZ" i="1" dirty="0" smtClean="0"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az-Latn-AZ" dirty="0" smtClean="0">
                <a:latin typeface="Times New Roman" pitchFamily="18" charset="0"/>
                <a:cs typeface="Times New Roman" pitchFamily="18" charset="0"/>
              </a:rPr>
              <a:t>fiziki  aşınma  əmsalıdır</a:t>
            </a:r>
          </a:p>
          <a:p>
            <a:pPr>
              <a:buNone/>
            </a:pPr>
            <a:endParaRPr lang="az-Latn-AZ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az-Latn-AZ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       </a:t>
            </a: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 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 </a:t>
            </a:r>
            <a:r>
              <a:rPr lang="ru-RU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az-Latn-AZ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/ </a:t>
            </a: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 </a:t>
            </a:r>
            <a:r>
              <a:rPr lang="az-Latn-AZ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nx</a:t>
            </a:r>
            <a:endParaRPr lang="ru-RU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az-Latn-AZ" dirty="0" smtClean="0">
                <a:latin typeface="Times New Roman" pitchFamily="18" charset="0"/>
                <a:cs typeface="Times New Roman" pitchFamily="18" charset="0"/>
              </a:rPr>
              <a:t>burada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ru-RU" b="1" i="1" baseline="-25000" dirty="0" err="1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az-Latn-AZ" b="1" i="1" baseline="-25000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az-Latn-AZ" dirty="0" smtClean="0">
                <a:latin typeface="Times New Roman" pitchFamily="18" charset="0"/>
                <a:cs typeface="Times New Roman" pitchFamily="18" charset="0"/>
              </a:rPr>
              <a:t>maşının  xronoloji (faktiki) yaşı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buNone/>
            </a:pPr>
            <a:r>
              <a:rPr lang="az-Latn-AZ" i="1" dirty="0" smtClean="0">
                <a:latin typeface="Times New Roman" pitchFamily="18" charset="0"/>
                <a:cs typeface="Times New Roman" pitchFamily="18" charset="0"/>
              </a:rPr>
              <a:t>                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az-Latn-AZ" b="1" i="1" dirty="0" smtClean="0">
                <a:latin typeface="Times New Roman" pitchFamily="18" charset="0"/>
                <a:cs typeface="Times New Roman" pitchFamily="18" charset="0"/>
              </a:rPr>
              <a:t>nx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az-Latn-AZ" dirty="0" smtClean="0">
                <a:latin typeface="Times New Roman" pitchFamily="18" charset="0"/>
                <a:cs typeface="Times New Roman" pitchFamily="18" charset="0"/>
              </a:rPr>
              <a:t> maşının  normativ  xidmət  müddətidir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3227958"/>
          </a:xfrm>
        </p:spPr>
        <p:txBody>
          <a:bodyPr>
            <a:noAutofit/>
          </a:bodyPr>
          <a:lstStyle/>
          <a:p>
            <a:r>
              <a:rPr lang="az-Latn-AZ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Analoq  maşınların  fiziki  vəziyyətinə  görə  fiziki  aşınma  əmsalının  müəyyən  edilməsi</a:t>
            </a:r>
            <a:endParaRPr lang="ru-RU" sz="28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blipFill>
            <a:blip r:embed="rId2" cstate="print"/>
            <a:tile tx="0" ty="0" sx="100000" sy="100000" flip="none" algn="tl"/>
          </a:blipFill>
        </p:spPr>
        <p:txBody>
          <a:bodyPr>
            <a:normAutofit fontScale="92500" lnSpcReduction="20000"/>
          </a:bodyPr>
          <a:lstStyle/>
          <a:p>
            <a:pPr>
              <a:buNone/>
            </a:pPr>
            <a:endParaRPr lang="az-Latn-AZ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az-Latn-AZ" dirty="0" smtClean="0">
                <a:latin typeface="Times New Roman" pitchFamily="18" charset="0"/>
                <a:cs typeface="Times New Roman" pitchFamily="18" charset="0"/>
              </a:rPr>
              <a:t>K=( </a:t>
            </a:r>
            <a:r>
              <a:rPr lang="az-Latn-AZ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yeni  maşının  qiyməti- köhnə  maşının  qiyməti</a:t>
            </a:r>
            <a:r>
              <a:rPr lang="az-Latn-AZ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az-Latn-AZ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/ </a:t>
            </a:r>
            <a:r>
              <a:rPr lang="az-Latn-AZ" b="1" dirty="0" smtClean="0">
                <a:solidFill>
                  <a:srgbClr val="00FF00"/>
                </a:solidFill>
                <a:latin typeface="Times New Roman" pitchFamily="18" charset="0"/>
                <a:cs typeface="Times New Roman" pitchFamily="18" charset="0"/>
              </a:rPr>
              <a:t>yeni  maşının  qiyməti</a:t>
            </a:r>
          </a:p>
          <a:p>
            <a:pPr>
              <a:buNone/>
            </a:pPr>
            <a:endParaRPr lang="az-Latn-AZ" b="1" dirty="0" smtClean="0">
              <a:solidFill>
                <a:srgbClr val="00FF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az-Latn-AZ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Avadanlığın  məhsuldarlığına  görə  fiziki  aşınma  əmsalı </a:t>
            </a:r>
          </a:p>
          <a:p>
            <a:pPr algn="ctr">
              <a:buNone/>
            </a:pPr>
            <a:r>
              <a:rPr lang="en-US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az-Latn-AZ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 (</a:t>
            </a:r>
            <a:r>
              <a:rPr lang="az-Latn-AZ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az-Latn-AZ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Mib)</a:t>
            </a:r>
            <a:r>
              <a:rPr lang="en-US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endParaRPr lang="az-Latn-AZ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az-Latn-AZ" dirty="0" smtClean="0">
                <a:latin typeface="Times New Roman" pitchFamily="18" charset="0"/>
                <a:cs typeface="Times New Roman" pitchFamily="18" charset="0"/>
              </a:rPr>
              <a:t>burada: </a:t>
            </a:r>
            <a:r>
              <a:rPr lang="az-Latn-AZ" sz="2800" dirty="0" smtClean="0">
                <a:latin typeface="Times New Roman" pitchFamily="18" charset="0"/>
                <a:cs typeface="Times New Roman" pitchFamily="18" charset="0"/>
              </a:rPr>
              <a:t>Mib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z-Latn-AZ" sz="2800" dirty="0" smtClean="0">
                <a:latin typeface="Times New Roman" pitchFamily="18" charset="0"/>
                <a:cs typeface="Times New Roman" pitchFamily="18" charset="0"/>
              </a:rPr>
              <a:t>  və  M uyğun  olaqaq  istismarın  başlanğıcında  və  qiymətləndirmə  tarixində   avadanlığın  məhsuldarlığı;</a:t>
            </a:r>
          </a:p>
          <a:p>
            <a:pPr>
              <a:buNone/>
            </a:pP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z-Latn-AZ" dirty="0" smtClean="0">
                <a:latin typeface="Times New Roman" pitchFamily="18" charset="0"/>
                <a:cs typeface="Times New Roman" pitchFamily="18" charset="0"/>
              </a:rPr>
              <a:t>a – </a:t>
            </a:r>
            <a:r>
              <a:rPr lang="az-Latn-AZ" sz="2600" dirty="0" smtClean="0">
                <a:latin typeface="Times New Roman" pitchFamily="18" charset="0"/>
                <a:cs typeface="Times New Roman" pitchFamily="18" charset="0"/>
              </a:rPr>
              <a:t>ləngitmə   və  ya  Çilton  əmsalıdır.</a:t>
            </a:r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b="1" dirty="0">
              <a:solidFill>
                <a:srgbClr val="00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332656"/>
            <a:ext cx="3008313" cy="5793507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524</TotalTime>
  <Words>436</Words>
  <Application>Microsoft Office PowerPoint</Application>
  <PresentationFormat>Экран (4:3)</PresentationFormat>
  <Paragraphs>96</Paragraphs>
  <Slides>14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9" baseType="lpstr">
      <vt:lpstr>Arial</vt:lpstr>
      <vt:lpstr>Calibri</vt:lpstr>
      <vt:lpstr>Times New Roman</vt:lpstr>
      <vt:lpstr>Wingdings</vt:lpstr>
      <vt:lpstr>Тема Office</vt:lpstr>
      <vt:lpstr>MÖVZU 3</vt:lpstr>
      <vt:lpstr>PLAN </vt:lpstr>
      <vt:lpstr>Maşın  və  avadanmıqların  köhnəlməsi  səbəbləri</vt:lpstr>
      <vt:lpstr>Maşın  və  avadanlıqların  köhnəlməsinin  növləri</vt:lpstr>
      <vt:lpstr>Xarici  köhnəlməni  şərtləndirən  amillər </vt:lpstr>
      <vt:lpstr>Texniki  imkanlarından  və  iqtisadi  məqsədəuyğunluğundan  asılı  olaraq  köhnəlmənin  növləri</vt:lpstr>
      <vt:lpstr>Fiziki  aşınmanın  nəticələri</vt:lpstr>
      <vt:lpstr>Fiziki  aşınmaya  məruz  qalan  avadanlığın  dəyəri</vt:lpstr>
      <vt:lpstr>Analoq  maşınların  fiziki  vəziyyətinə  görə  fiziki  aşınma  əmsalının  müəyyən  edilməsi</vt:lpstr>
      <vt:lpstr>Funksional  aşınma </vt:lpstr>
      <vt:lpstr>Maşın  və avadanlıqların  funksional (əməliyyat)  köhnəlməsinin  qiymətləndirilməsi  mərhələləri</vt:lpstr>
      <vt:lpstr>Xarici   aşınmanın   müəyyən  olunmasına  yanaşmalar</vt:lpstr>
      <vt:lpstr>Xarici  aşınmanın  hesablanması</vt:lpstr>
      <vt:lpstr>Məcmu  aşınma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User</cp:lastModifiedBy>
  <cp:revision>57</cp:revision>
  <dcterms:created xsi:type="dcterms:W3CDTF">2018-09-02T10:56:40Z</dcterms:created>
  <dcterms:modified xsi:type="dcterms:W3CDTF">2018-09-12T08:32:11Z</dcterms:modified>
</cp:coreProperties>
</file>